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77" r:id="rId7"/>
    <p:sldId id="260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90" r:id="rId16"/>
    <p:sldId id="276" r:id="rId17"/>
    <p:sldId id="286" r:id="rId18"/>
    <p:sldId id="287" r:id="rId19"/>
    <p:sldId id="288" r:id="rId20"/>
    <p:sldId id="289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D0E8C-B871-443E-9BB4-5F5D68C6BC5D}" v="1" dt="2020-05-08T11:58:35.012"/>
    <p1510:client id="{0D059C5C-A352-E4DF-D86B-952D4925D016}" v="492" dt="2020-05-09T16:50:54.652"/>
    <p1510:client id="{2F10E4E0-2AD4-9FD7-6A8E-594C7E0AB8D8}" v="1047" dt="2020-05-12T10:10:19.809"/>
    <p1510:client id="{5320CE0C-7CD8-6AD3-6DEA-3F969FA684D8}" v="89" dt="2020-05-08T13:43:07.545"/>
    <p1510:client id="{56F6C8EC-9E55-BA6B-92B7-7CBF9650C9D3}" v="2" dt="2020-05-10T16:49:13.932"/>
    <p1510:client id="{E3E296CB-D434-A666-7FF9-94950C7856B1}" v="4427" dt="2020-05-10T16:48:38.102"/>
    <p1510:client id="{F2898C9A-484A-AABC-F681-CABE8E810DE9}" v="2305" dt="2020-05-12T08:52:13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園 拓巳" userId="S::1916028@s.asojuku.ac.jp::c0e4a016-3304-45a0-b0cc-5eca2a2d74b5" providerId="AD" clId="Web-{56F6C8EC-9E55-BA6B-92B7-7CBF9650C9D3}"/>
    <pc:docChg chg="modSld">
      <pc:chgData name="中園 拓巳" userId="S::1916028@s.asojuku.ac.jp::c0e4a016-3304-45a0-b0cc-5eca2a2d74b5" providerId="AD" clId="Web-{56F6C8EC-9E55-BA6B-92B7-7CBF9650C9D3}" dt="2020-05-10T16:49:13.932" v="1" actId="14100"/>
      <pc:docMkLst>
        <pc:docMk/>
      </pc:docMkLst>
      <pc:sldChg chg="modSp">
        <pc:chgData name="中園 拓巳" userId="S::1916028@s.asojuku.ac.jp::c0e4a016-3304-45a0-b0cc-5eca2a2d74b5" providerId="AD" clId="Web-{56F6C8EC-9E55-BA6B-92B7-7CBF9650C9D3}" dt="2020-05-10T16:49:13.932" v="1" actId="14100"/>
        <pc:sldMkLst>
          <pc:docMk/>
          <pc:sldMk cId="2128380218" sldId="256"/>
        </pc:sldMkLst>
        <pc:spChg chg="mod">
          <ac:chgData name="中園 拓巳" userId="S::1916028@s.asojuku.ac.jp::c0e4a016-3304-45a0-b0cc-5eca2a2d74b5" providerId="AD" clId="Web-{56F6C8EC-9E55-BA6B-92B7-7CBF9650C9D3}" dt="2020-05-10T16:49:13.932" v="1" actId="14100"/>
          <ac:spMkLst>
            <pc:docMk/>
            <pc:sldMk cId="2128380218" sldId="256"/>
            <ac:spMk id="2" creationId="{00000000-0000-0000-0000-000000000000}"/>
          </ac:spMkLst>
        </pc:spChg>
      </pc:sldChg>
    </pc:docChg>
  </pc:docChgLst>
  <pc:docChgLst>
    <pc:chgData name="中園 拓巳" userId="S::1916028@s.asojuku.ac.jp::c0e4a016-3304-45a0-b0cc-5eca2a2d74b5" providerId="AD" clId="Web-{5320CE0C-7CD8-6AD3-6DEA-3F969FA684D8}"/>
    <pc:docChg chg="modSld">
      <pc:chgData name="中園 拓巳" userId="S::1916028@s.asojuku.ac.jp::c0e4a016-3304-45a0-b0cc-5eca2a2d74b5" providerId="AD" clId="Web-{5320CE0C-7CD8-6AD3-6DEA-3F969FA684D8}" dt="2020-05-08T13:43:07.545" v="88" actId="1076"/>
      <pc:docMkLst>
        <pc:docMk/>
      </pc:docMkLst>
      <pc:sldChg chg="addSp modSp">
        <pc:chgData name="中園 拓巳" userId="S::1916028@s.asojuku.ac.jp::c0e4a016-3304-45a0-b0cc-5eca2a2d74b5" providerId="AD" clId="Web-{5320CE0C-7CD8-6AD3-6DEA-3F969FA684D8}" dt="2020-05-08T13:43:07.545" v="88" actId="1076"/>
        <pc:sldMkLst>
          <pc:docMk/>
          <pc:sldMk cId="2128380218" sldId="256"/>
        </pc:sldMkLst>
        <pc:spChg chg="mod">
          <ac:chgData name="中園 拓巳" userId="S::1916028@s.asojuku.ac.jp::c0e4a016-3304-45a0-b0cc-5eca2a2d74b5" providerId="AD" clId="Web-{5320CE0C-7CD8-6AD3-6DEA-3F969FA684D8}" dt="2020-05-08T13:37:35.858" v="33" actId="20577"/>
          <ac:spMkLst>
            <pc:docMk/>
            <pc:sldMk cId="2128380218" sldId="256"/>
            <ac:spMk id="2" creationId="{00000000-0000-0000-0000-000000000000}"/>
          </ac:spMkLst>
        </pc:spChg>
        <pc:spChg chg="add mod ord">
          <ac:chgData name="中園 拓巳" userId="S::1916028@s.asojuku.ac.jp::c0e4a016-3304-45a0-b0cc-5eca2a2d74b5" providerId="AD" clId="Web-{5320CE0C-7CD8-6AD3-6DEA-3F969FA684D8}" dt="2020-05-08T13:39:46.311" v="43" actId="14100"/>
          <ac:spMkLst>
            <pc:docMk/>
            <pc:sldMk cId="2128380218" sldId="256"/>
            <ac:spMk id="3" creationId="{0AC20E4F-CFFB-4100-B842-13649B823138}"/>
          </ac:spMkLst>
        </pc:spChg>
        <pc:spChg chg="add mod">
          <ac:chgData name="中園 拓巳" userId="S::1916028@s.asojuku.ac.jp::c0e4a016-3304-45a0-b0cc-5eca2a2d74b5" providerId="AD" clId="Web-{5320CE0C-7CD8-6AD3-6DEA-3F969FA684D8}" dt="2020-05-08T13:43:07.545" v="88" actId="1076"/>
          <ac:spMkLst>
            <pc:docMk/>
            <pc:sldMk cId="2128380218" sldId="256"/>
            <ac:spMk id="4" creationId="{C04BACD9-9DD4-4C3D-9FF8-388FECD84A3B}"/>
          </ac:spMkLst>
        </pc:spChg>
      </pc:sldChg>
    </pc:docChg>
  </pc:docChgLst>
  <pc:docChgLst>
    <pc:chgData name="中園 拓巳" userId="S::1916028@s.asojuku.ac.jp::c0e4a016-3304-45a0-b0cc-5eca2a2d74b5" providerId="AD" clId="Web-{F2898C9A-484A-AABC-F681-CABE8E810DE9}"/>
    <pc:docChg chg="addSld delSld modSld sldOrd">
      <pc:chgData name="中園 拓巳" userId="S::1916028@s.asojuku.ac.jp::c0e4a016-3304-45a0-b0cc-5eca2a2d74b5" providerId="AD" clId="Web-{F2898C9A-484A-AABC-F681-CABE8E810DE9}" dt="2020-05-12T08:52:13.240" v="2298" actId="20577"/>
      <pc:docMkLst>
        <pc:docMk/>
      </pc:docMkLst>
      <pc:sldChg chg="addSp modSp">
        <pc:chgData name="中園 拓巳" userId="S::1916028@s.asojuku.ac.jp::c0e4a016-3304-45a0-b0cc-5eca2a2d74b5" providerId="AD" clId="Web-{F2898C9A-484A-AABC-F681-CABE8E810DE9}" dt="2020-05-12T07:35:23.654" v="588" actId="1076"/>
        <pc:sldMkLst>
          <pc:docMk/>
          <pc:sldMk cId="2128380218" sldId="256"/>
        </pc:sldMkLst>
        <pc:picChg chg="add mod">
          <ac:chgData name="中園 拓巳" userId="S::1916028@s.asojuku.ac.jp::c0e4a016-3304-45a0-b0cc-5eca2a2d74b5" providerId="AD" clId="Web-{F2898C9A-484A-AABC-F681-CABE8E810DE9}" dt="2020-05-12T07:33:46.045" v="580" actId="1076"/>
          <ac:picMkLst>
            <pc:docMk/>
            <pc:sldMk cId="2128380218" sldId="256"/>
            <ac:picMk id="5" creationId="{0930D223-2439-47FF-A639-C578254F0411}"/>
          </ac:picMkLst>
        </pc:picChg>
        <pc:picChg chg="add mod">
          <ac:chgData name="中園 拓巳" userId="S::1916028@s.asojuku.ac.jp::c0e4a016-3304-45a0-b0cc-5eca2a2d74b5" providerId="AD" clId="Web-{F2898C9A-484A-AABC-F681-CABE8E810DE9}" dt="2020-05-12T07:33:45.857" v="579" actId="1076"/>
          <ac:picMkLst>
            <pc:docMk/>
            <pc:sldMk cId="2128380218" sldId="256"/>
            <ac:picMk id="7" creationId="{D32A737B-269C-4F62-AB27-C5995E92BF8D}"/>
          </ac:picMkLst>
        </pc:picChg>
        <pc:picChg chg="add mod">
          <ac:chgData name="中園 拓巳" userId="S::1916028@s.asojuku.ac.jp::c0e4a016-3304-45a0-b0cc-5eca2a2d74b5" providerId="AD" clId="Web-{F2898C9A-484A-AABC-F681-CABE8E810DE9}" dt="2020-05-12T07:35:23.654" v="588" actId="1076"/>
          <ac:picMkLst>
            <pc:docMk/>
            <pc:sldMk cId="2128380218" sldId="256"/>
            <ac:picMk id="9" creationId="{B6058EF4-6F5D-4397-8518-CCBA83858BEF}"/>
          </ac:picMkLst>
        </pc:picChg>
      </pc:sldChg>
      <pc:sldChg chg="addSp modSp">
        <pc:chgData name="中園 拓巳" userId="S::1916028@s.asojuku.ac.jp::c0e4a016-3304-45a0-b0cc-5eca2a2d74b5" providerId="AD" clId="Web-{F2898C9A-484A-AABC-F681-CABE8E810DE9}" dt="2020-05-12T07:30:20.811" v="564" actId="1076"/>
        <pc:sldMkLst>
          <pc:docMk/>
          <pc:sldMk cId="2490170052" sldId="257"/>
        </pc:sldMkLst>
        <pc:spChg chg="mod">
          <ac:chgData name="中園 拓巳" userId="S::1916028@s.asojuku.ac.jp::c0e4a016-3304-45a0-b0cc-5eca2a2d74b5" providerId="AD" clId="Web-{F2898C9A-484A-AABC-F681-CABE8E810DE9}" dt="2020-05-12T07:27:41.468" v="558" actId="1076"/>
          <ac:spMkLst>
            <pc:docMk/>
            <pc:sldMk cId="2490170052" sldId="257"/>
            <ac:spMk id="4" creationId="{A21F199F-9CEE-4701-A086-37C9E16C49FE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7:30:20.811" v="564" actId="1076"/>
          <ac:picMkLst>
            <pc:docMk/>
            <pc:sldMk cId="2490170052" sldId="257"/>
            <ac:picMk id="2" creationId="{F6D5B8FF-EF95-49E0-A6E8-D1617E7B7B61}"/>
          </ac:picMkLst>
        </pc:picChg>
      </pc:sldChg>
      <pc:sldChg chg="modSp">
        <pc:chgData name="中園 拓巳" userId="S::1916028@s.asojuku.ac.jp::c0e4a016-3304-45a0-b0cc-5eca2a2d74b5" providerId="AD" clId="Web-{F2898C9A-484A-AABC-F681-CABE8E810DE9}" dt="2020-05-12T07:07:55.551" v="122" actId="1076"/>
        <pc:sldMkLst>
          <pc:docMk/>
          <pc:sldMk cId="3956637178" sldId="258"/>
        </pc:sldMkLst>
        <pc:spChg chg="mod">
          <ac:chgData name="中園 拓巳" userId="S::1916028@s.asojuku.ac.jp::c0e4a016-3304-45a0-b0cc-5eca2a2d74b5" providerId="AD" clId="Web-{F2898C9A-484A-AABC-F681-CABE8E810DE9}" dt="2020-05-12T07:07:55.551" v="122" actId="1076"/>
          <ac:spMkLst>
            <pc:docMk/>
            <pc:sldMk cId="3956637178" sldId="258"/>
            <ac:spMk id="10" creationId="{E738C565-32CA-407E-A75B-B3B333DFE8BF}"/>
          </ac:spMkLst>
        </pc:spChg>
      </pc:sldChg>
      <pc:sldChg chg="addSp modSp add del">
        <pc:chgData name="中園 拓巳" userId="S::1916028@s.asojuku.ac.jp::c0e4a016-3304-45a0-b0cc-5eca2a2d74b5" providerId="AD" clId="Web-{F2898C9A-484A-AABC-F681-CABE8E810DE9}" dt="2020-05-12T08:00:03.331" v="831" actId="1076"/>
        <pc:sldMkLst>
          <pc:docMk/>
          <pc:sldMk cId="390224222" sldId="260"/>
        </pc:sldMkLst>
        <pc:spChg chg="mod">
          <ac:chgData name="中園 拓巳" userId="S::1916028@s.asojuku.ac.jp::c0e4a016-3304-45a0-b0cc-5eca2a2d74b5" providerId="AD" clId="Web-{F2898C9A-484A-AABC-F681-CABE8E810DE9}" dt="2020-05-12T07:23:08.063" v="440"/>
          <ac:spMkLst>
            <pc:docMk/>
            <pc:sldMk cId="390224222" sldId="260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F2898C9A-484A-AABC-F681-CABE8E810DE9}" dt="2020-05-12T08:00:03.331" v="831" actId="1076"/>
          <ac:spMkLst>
            <pc:docMk/>
            <pc:sldMk cId="390224222" sldId="260"/>
            <ac:spMk id="10" creationId="{E39F3B12-B345-4D9C-980B-707414514A8C}"/>
          </ac:spMkLst>
        </pc:spChg>
        <pc:spChg chg="add mod">
          <ac:chgData name="中園 拓巳" userId="S::1916028@s.asojuku.ac.jp::c0e4a016-3304-45a0-b0cc-5eca2a2d74b5" providerId="AD" clId="Web-{F2898C9A-484A-AABC-F681-CABE8E810DE9}" dt="2020-05-12T07:54:53.161" v="765" actId="20577"/>
          <ac:spMkLst>
            <pc:docMk/>
            <pc:sldMk cId="390224222" sldId="260"/>
            <ac:spMk id="11" creationId="{FED3BCDB-5C10-4333-9E16-085C502D4463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7:22:43.719" v="436" actId="1076"/>
          <ac:picMkLst>
            <pc:docMk/>
            <pc:sldMk cId="390224222" sldId="260"/>
            <ac:picMk id="2" creationId="{4B350E4B-A53C-4438-8A06-49C3F49237CC}"/>
          </ac:picMkLst>
        </pc:picChg>
      </pc:sldChg>
      <pc:sldChg chg="del">
        <pc:chgData name="中園 拓巳" userId="S::1916028@s.asojuku.ac.jp::c0e4a016-3304-45a0-b0cc-5eca2a2d74b5" providerId="AD" clId="Web-{F2898C9A-484A-AABC-F681-CABE8E810DE9}" dt="2020-05-12T06:59:12.210" v="0"/>
        <pc:sldMkLst>
          <pc:docMk/>
          <pc:sldMk cId="1182241807" sldId="262"/>
        </pc:sldMkLst>
      </pc:sldChg>
      <pc:sldChg chg="del">
        <pc:chgData name="中園 拓巳" userId="S::1916028@s.asojuku.ac.jp::c0e4a016-3304-45a0-b0cc-5eca2a2d74b5" providerId="AD" clId="Web-{F2898C9A-484A-AABC-F681-CABE8E810DE9}" dt="2020-05-12T06:59:16.147" v="2"/>
        <pc:sldMkLst>
          <pc:docMk/>
          <pc:sldMk cId="2329523160" sldId="263"/>
        </pc:sldMkLst>
      </pc:sldChg>
      <pc:sldChg chg="del">
        <pc:chgData name="中園 拓巳" userId="S::1916028@s.asojuku.ac.jp::c0e4a016-3304-45a0-b0cc-5eca2a2d74b5" providerId="AD" clId="Web-{F2898C9A-484A-AABC-F681-CABE8E810DE9}" dt="2020-05-12T06:59:16.132" v="1"/>
        <pc:sldMkLst>
          <pc:docMk/>
          <pc:sldMk cId="3673245171" sldId="264"/>
        </pc:sldMkLst>
      </pc:sldChg>
      <pc:sldChg chg="del">
        <pc:chgData name="中園 拓巳" userId="S::1916028@s.asojuku.ac.jp::c0e4a016-3304-45a0-b0cc-5eca2a2d74b5" providerId="AD" clId="Web-{F2898C9A-484A-AABC-F681-CABE8E810DE9}" dt="2020-05-12T06:59:16.147" v="3"/>
        <pc:sldMkLst>
          <pc:docMk/>
          <pc:sldMk cId="3969192830" sldId="265"/>
        </pc:sldMkLst>
      </pc:sldChg>
      <pc:sldChg chg="del">
        <pc:chgData name="中園 拓巳" userId="S::1916028@s.asojuku.ac.jp::c0e4a016-3304-45a0-b0cc-5eca2a2d74b5" providerId="AD" clId="Web-{F2898C9A-484A-AABC-F681-CABE8E810DE9}" dt="2020-05-12T06:59:16.147" v="4"/>
        <pc:sldMkLst>
          <pc:docMk/>
          <pc:sldMk cId="1287023589" sldId="266"/>
        </pc:sldMkLst>
      </pc:sldChg>
      <pc:sldChg chg="del">
        <pc:chgData name="中園 拓巳" userId="S::1916028@s.asojuku.ac.jp::c0e4a016-3304-45a0-b0cc-5eca2a2d74b5" providerId="AD" clId="Web-{F2898C9A-484A-AABC-F681-CABE8E810DE9}" dt="2020-05-12T06:59:16.163" v="5"/>
        <pc:sldMkLst>
          <pc:docMk/>
          <pc:sldMk cId="1993700876" sldId="267"/>
        </pc:sldMkLst>
      </pc:sldChg>
      <pc:sldChg chg="del">
        <pc:chgData name="中園 拓巳" userId="S::1916028@s.asojuku.ac.jp::c0e4a016-3304-45a0-b0cc-5eca2a2d74b5" providerId="AD" clId="Web-{F2898C9A-484A-AABC-F681-CABE8E810DE9}" dt="2020-05-12T06:59:16.506" v="6"/>
        <pc:sldMkLst>
          <pc:docMk/>
          <pc:sldMk cId="448871302" sldId="268"/>
        </pc:sldMkLst>
      </pc:sldChg>
      <pc:sldChg chg="add del">
        <pc:chgData name="中園 拓巳" userId="S::1916028@s.asojuku.ac.jp::c0e4a016-3304-45a0-b0cc-5eca2a2d74b5" providerId="AD" clId="Web-{F2898C9A-484A-AABC-F681-CABE8E810DE9}" dt="2020-05-12T06:59:59.647" v="32"/>
        <pc:sldMkLst>
          <pc:docMk/>
          <pc:sldMk cId="1998421363" sldId="269"/>
        </pc:sldMkLst>
      </pc:sldChg>
      <pc:sldChg chg="delSp add del">
        <pc:chgData name="中園 拓巳" userId="S::1916028@s.asojuku.ac.jp::c0e4a016-3304-45a0-b0cc-5eca2a2d74b5" providerId="AD" clId="Web-{F2898C9A-484A-AABC-F681-CABE8E810DE9}" dt="2020-05-12T07:00:01.850" v="33"/>
        <pc:sldMkLst>
          <pc:docMk/>
          <pc:sldMk cId="3630967889" sldId="270"/>
        </pc:sldMkLst>
        <pc:spChg chg="del">
          <ac:chgData name="中園 拓巳" userId="S::1916028@s.asojuku.ac.jp::c0e4a016-3304-45a0-b0cc-5eca2a2d74b5" providerId="AD" clId="Web-{F2898C9A-484A-AABC-F681-CABE8E810DE9}" dt="2020-05-12T06:59:57.256" v="31"/>
          <ac:spMkLst>
            <pc:docMk/>
            <pc:sldMk cId="3630967889" sldId="270"/>
            <ac:spMk id="8" creationId="{4E147163-B856-4470-9371-6C6D0B28212D}"/>
          </ac:spMkLst>
        </pc:spChg>
      </pc:sldChg>
      <pc:sldChg chg="add del">
        <pc:chgData name="中園 拓巳" userId="S::1916028@s.asojuku.ac.jp::c0e4a016-3304-45a0-b0cc-5eca2a2d74b5" providerId="AD" clId="Web-{F2898C9A-484A-AABC-F681-CABE8E810DE9}" dt="2020-05-12T07:00:04.553" v="34"/>
        <pc:sldMkLst>
          <pc:docMk/>
          <pc:sldMk cId="818190375" sldId="271"/>
        </pc:sldMkLst>
      </pc:sldChg>
      <pc:sldChg chg="add del">
        <pc:chgData name="中園 拓巳" userId="S::1916028@s.asojuku.ac.jp::c0e4a016-3304-45a0-b0cc-5eca2a2d74b5" providerId="AD" clId="Web-{F2898C9A-484A-AABC-F681-CABE8E810DE9}" dt="2020-05-12T07:00:05.366" v="35"/>
        <pc:sldMkLst>
          <pc:docMk/>
          <pc:sldMk cId="4086020188" sldId="272"/>
        </pc:sldMkLst>
      </pc:sldChg>
      <pc:sldChg chg="add del">
        <pc:chgData name="中園 拓巳" userId="S::1916028@s.asojuku.ac.jp::c0e4a016-3304-45a0-b0cc-5eca2a2d74b5" providerId="AD" clId="Web-{F2898C9A-484A-AABC-F681-CABE8E810DE9}" dt="2020-05-12T07:00:09.272" v="36"/>
        <pc:sldMkLst>
          <pc:docMk/>
          <pc:sldMk cId="1798174527" sldId="273"/>
        </pc:sldMkLst>
      </pc:sldChg>
      <pc:sldChg chg="add del">
        <pc:chgData name="中園 拓巳" userId="S::1916028@s.asojuku.ac.jp::c0e4a016-3304-45a0-b0cc-5eca2a2d74b5" providerId="AD" clId="Web-{F2898C9A-484A-AABC-F681-CABE8E810DE9}" dt="2020-05-12T07:00:09.444" v="37"/>
        <pc:sldMkLst>
          <pc:docMk/>
          <pc:sldMk cId="1786688356" sldId="274"/>
        </pc:sldMkLst>
      </pc:sldChg>
      <pc:sldChg chg="add del">
        <pc:chgData name="中園 拓巳" userId="S::1916028@s.asojuku.ac.jp::c0e4a016-3304-45a0-b0cc-5eca2a2d74b5" providerId="AD" clId="Web-{F2898C9A-484A-AABC-F681-CABE8E810DE9}" dt="2020-05-12T07:00:18.912" v="40"/>
        <pc:sldMkLst>
          <pc:docMk/>
          <pc:sldMk cId="3300732085" sldId="275"/>
        </pc:sldMkLst>
      </pc:sldChg>
      <pc:sldChg chg="addSp delSp modSp">
        <pc:chgData name="中園 拓巳" userId="S::1916028@s.asojuku.ac.jp::c0e4a016-3304-45a0-b0cc-5eca2a2d74b5" providerId="AD" clId="Web-{F2898C9A-484A-AABC-F681-CABE8E810DE9}" dt="2020-05-12T07:39:58.822" v="630" actId="20577"/>
        <pc:sldMkLst>
          <pc:docMk/>
          <pc:sldMk cId="2054899451" sldId="276"/>
        </pc:sldMkLst>
        <pc:spChg chg="mod">
          <ac:chgData name="中園 拓巳" userId="S::1916028@s.asojuku.ac.jp::c0e4a016-3304-45a0-b0cc-5eca2a2d74b5" providerId="AD" clId="Web-{F2898C9A-484A-AABC-F681-CABE8E810DE9}" dt="2020-05-12T07:39:58.822" v="630" actId="20577"/>
          <ac:spMkLst>
            <pc:docMk/>
            <pc:sldMk cId="2054899451" sldId="276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F2898C9A-484A-AABC-F681-CABE8E810DE9}" dt="2020-05-12T07:01:45.021" v="62" actId="20577"/>
          <ac:spMkLst>
            <pc:docMk/>
            <pc:sldMk cId="2054899451" sldId="276"/>
            <ac:spMk id="10" creationId="{E39F3B12-B345-4D9C-980B-707414514A8C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7:38:45.879" v="601" actId="1076"/>
          <ac:picMkLst>
            <pc:docMk/>
            <pc:sldMk cId="2054899451" sldId="276"/>
            <ac:picMk id="2" creationId="{11CBEAC4-1238-4767-B86D-95FF11BEFAFA}"/>
          </ac:picMkLst>
        </pc:picChg>
        <pc:picChg chg="add del mod">
          <ac:chgData name="中園 拓巳" userId="S::1916028@s.asojuku.ac.jp::c0e4a016-3304-45a0-b0cc-5eca2a2d74b5" providerId="AD" clId="Web-{F2898C9A-484A-AABC-F681-CABE8E810DE9}" dt="2020-05-12T07:39:13.393" v="611"/>
          <ac:picMkLst>
            <pc:docMk/>
            <pc:sldMk cId="2054899451" sldId="276"/>
            <ac:picMk id="4" creationId="{0C0867DD-68FD-4B8E-A443-4A0479B214C2}"/>
          </ac:picMkLst>
        </pc:picChg>
        <pc:picChg chg="add del mod">
          <ac:chgData name="中園 拓巳" userId="S::1916028@s.asojuku.ac.jp::c0e4a016-3304-45a0-b0cc-5eca2a2d74b5" providerId="AD" clId="Web-{F2898C9A-484A-AABC-F681-CABE8E810DE9}" dt="2020-05-12T07:39:12.673" v="610"/>
          <ac:picMkLst>
            <pc:docMk/>
            <pc:sldMk cId="2054899451" sldId="276"/>
            <ac:picMk id="7" creationId="{F3339CB1-EB38-49F2-803A-08C39CC51DA3}"/>
          </ac:picMkLst>
        </pc:picChg>
        <pc:picChg chg="add mod">
          <ac:chgData name="中園 拓巳" userId="S::1916028@s.asojuku.ac.jp::c0e4a016-3304-45a0-b0cc-5eca2a2d74b5" providerId="AD" clId="Web-{F2898C9A-484A-AABC-F681-CABE8E810DE9}" dt="2020-05-12T07:39:18.587" v="613" actId="1076"/>
          <ac:picMkLst>
            <pc:docMk/>
            <pc:sldMk cId="2054899451" sldId="276"/>
            <ac:picMk id="11" creationId="{93A48F7A-4C7A-4C66-8963-0AD06FB45F08}"/>
          </ac:picMkLst>
        </pc:picChg>
        <pc:picChg chg="add mod">
          <ac:chgData name="中園 拓巳" userId="S::1916028@s.asojuku.ac.jp::c0e4a016-3304-45a0-b0cc-5eca2a2d74b5" providerId="AD" clId="Web-{F2898C9A-484A-AABC-F681-CABE8E810DE9}" dt="2020-05-12T07:39:22.740" v="615" actId="1076"/>
          <ac:picMkLst>
            <pc:docMk/>
            <pc:sldMk cId="2054899451" sldId="276"/>
            <ac:picMk id="12" creationId="{F522ADF9-A021-48D8-B18F-97B1BCB366FF}"/>
          </ac:picMkLst>
        </pc:picChg>
        <pc:picChg chg="add mod">
          <ac:chgData name="中園 拓巳" userId="S::1916028@s.asojuku.ac.jp::c0e4a016-3304-45a0-b0cc-5eca2a2d74b5" providerId="AD" clId="Web-{F2898C9A-484A-AABC-F681-CABE8E810DE9}" dt="2020-05-12T07:39:30.026" v="617" actId="1076"/>
          <ac:picMkLst>
            <pc:docMk/>
            <pc:sldMk cId="2054899451" sldId="276"/>
            <ac:picMk id="13" creationId="{C73B2C77-2B24-452B-9BF8-C2E67B489826}"/>
          </ac:picMkLst>
        </pc:picChg>
      </pc:sldChg>
      <pc:sldChg chg="addSp delSp modSp new mod ord setBg setClrOvrMap">
        <pc:chgData name="中園 拓巳" userId="S::1916028@s.asojuku.ac.jp::c0e4a016-3304-45a0-b0cc-5eca2a2d74b5" providerId="AD" clId="Web-{F2898C9A-484A-AABC-F681-CABE8E810DE9}" dt="2020-05-12T07:37:29.966" v="597" actId="1076"/>
        <pc:sldMkLst>
          <pc:docMk/>
          <pc:sldMk cId="374318154" sldId="277"/>
        </pc:sldMkLst>
        <pc:spChg chg="del">
          <ac:chgData name="中園 拓巳" userId="S::1916028@s.asojuku.ac.jp::c0e4a016-3304-45a0-b0cc-5eca2a2d74b5" providerId="AD" clId="Web-{F2898C9A-484A-AABC-F681-CABE8E810DE9}" dt="2020-05-12T07:06:07.348" v="65"/>
          <ac:spMkLst>
            <pc:docMk/>
            <pc:sldMk cId="374318154" sldId="277"/>
            <ac:spMk id="2" creationId="{9C3CC7BC-5776-4063-9623-C189560BBBBE}"/>
          </ac:spMkLst>
        </pc:spChg>
        <pc:spChg chg="del">
          <ac:chgData name="中園 拓巳" userId="S::1916028@s.asojuku.ac.jp::c0e4a016-3304-45a0-b0cc-5eca2a2d74b5" providerId="AD" clId="Web-{F2898C9A-484A-AABC-F681-CABE8E810DE9}" dt="2020-05-12T07:06:09.098" v="66"/>
          <ac:spMkLst>
            <pc:docMk/>
            <pc:sldMk cId="374318154" sldId="277"/>
            <ac:spMk id="3" creationId="{F3401086-65C9-4D89-A96C-7C3AEBCEEA2D}"/>
          </ac:spMkLst>
        </pc:spChg>
        <pc:spChg chg="add del mod">
          <ac:chgData name="中園 拓巳" userId="S::1916028@s.asojuku.ac.jp::c0e4a016-3304-45a0-b0cc-5eca2a2d74b5" providerId="AD" clId="Web-{F2898C9A-484A-AABC-F681-CABE8E810DE9}" dt="2020-05-12T07:10:45.847" v="188"/>
          <ac:spMkLst>
            <pc:docMk/>
            <pc:sldMk cId="374318154" sldId="277"/>
            <ac:spMk id="5" creationId="{B2874453-30E2-4B29-94FE-58CBF0161696}"/>
          </ac:spMkLst>
        </pc:spChg>
        <pc:spChg chg="add del mod">
          <ac:chgData name="中園 拓巳" userId="S::1916028@s.asojuku.ac.jp::c0e4a016-3304-45a0-b0cc-5eca2a2d74b5" providerId="AD" clId="Web-{F2898C9A-484A-AABC-F681-CABE8E810DE9}" dt="2020-05-12T07:10:45.019" v="187"/>
          <ac:spMkLst>
            <pc:docMk/>
            <pc:sldMk cId="374318154" sldId="277"/>
            <ac:spMk id="7" creationId="{B4FC8785-74FC-4599-A730-AB45A645C605}"/>
          </ac:spMkLst>
        </pc:spChg>
        <pc:spChg chg="add mod">
          <ac:chgData name="中園 拓巳" userId="S::1916028@s.asojuku.ac.jp::c0e4a016-3304-45a0-b0cc-5eca2a2d74b5" providerId="AD" clId="Web-{F2898C9A-484A-AABC-F681-CABE8E810DE9}" dt="2020-05-12T07:37:02.888" v="591"/>
          <ac:spMkLst>
            <pc:docMk/>
            <pc:sldMk cId="374318154" sldId="277"/>
            <ac:spMk id="9" creationId="{453D3DF0-276B-46AE-93E0-489D70C4DACD}"/>
          </ac:spMkLst>
        </pc:spChg>
        <pc:spChg chg="add mod">
          <ac:chgData name="中園 拓巳" userId="S::1916028@s.asojuku.ac.jp::c0e4a016-3304-45a0-b0cc-5eca2a2d74b5" providerId="AD" clId="Web-{F2898C9A-484A-AABC-F681-CABE8E810DE9}" dt="2020-05-12T07:37:02.888" v="591"/>
          <ac:spMkLst>
            <pc:docMk/>
            <pc:sldMk cId="374318154" sldId="277"/>
            <ac:spMk id="11" creationId="{6E4ADA49-4FE3-4DB8-A665-45909AC72406}"/>
          </ac:spMkLst>
        </pc:spChg>
        <pc:spChg chg="add del mod">
          <ac:chgData name="中園 拓巳" userId="S::1916028@s.asojuku.ac.jp::c0e4a016-3304-45a0-b0cc-5eca2a2d74b5" providerId="AD" clId="Web-{F2898C9A-484A-AABC-F681-CABE8E810DE9}" dt="2020-05-12T07:15:08.409" v="345"/>
          <ac:spMkLst>
            <pc:docMk/>
            <pc:sldMk cId="374318154" sldId="277"/>
            <ac:spMk id="12" creationId="{A28DFDCC-1D41-4890-B293-CACA564225A6}"/>
          </ac:spMkLst>
        </pc:spChg>
        <pc:spChg chg="add mod ord">
          <ac:chgData name="中園 拓巳" userId="S::1916028@s.asojuku.ac.jp::c0e4a016-3304-45a0-b0cc-5eca2a2d74b5" providerId="AD" clId="Web-{F2898C9A-484A-AABC-F681-CABE8E810DE9}" dt="2020-05-12T07:37:29.966" v="597" actId="1076"/>
          <ac:spMkLst>
            <pc:docMk/>
            <pc:sldMk cId="374318154" sldId="277"/>
            <ac:spMk id="13" creationId="{E82D0E45-F3BF-4AD5-895E-858E7D0D688C}"/>
          </ac:spMkLst>
        </pc:spChg>
        <pc:spChg chg="add">
          <ac:chgData name="中園 拓巳" userId="S::1916028@s.asojuku.ac.jp::c0e4a016-3304-45a0-b0cc-5eca2a2d74b5" providerId="AD" clId="Web-{F2898C9A-484A-AABC-F681-CABE8E810DE9}" dt="2020-05-12T07:37:02.888" v="591"/>
          <ac:spMkLst>
            <pc:docMk/>
            <pc:sldMk cId="374318154" sldId="277"/>
            <ac:spMk id="19" creationId="{CF62D2A7-8207-488C-9F46-316BA81A16C8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7:37:02.888" v="591"/>
          <ac:picMkLst>
            <pc:docMk/>
            <pc:sldMk cId="374318154" sldId="277"/>
            <ac:picMk id="14" creationId="{DEB09CBF-FF58-4F42-AFCB-63E138E02A70}"/>
          </ac:picMkLst>
        </pc:picChg>
      </pc:sldChg>
      <pc:sldChg chg="addSp delSp modSp new mod ord setBg setClrOvrMap">
        <pc:chgData name="中園 拓巳" userId="S::1916028@s.asojuku.ac.jp::c0e4a016-3304-45a0-b0cc-5eca2a2d74b5" providerId="AD" clId="Web-{F2898C9A-484A-AABC-F681-CABE8E810DE9}" dt="2020-05-12T07:29:21.733" v="561"/>
        <pc:sldMkLst>
          <pc:docMk/>
          <pc:sldMk cId="859934489" sldId="278"/>
        </pc:sldMkLst>
        <pc:spChg chg="del">
          <ac:chgData name="中園 拓巳" userId="S::1916028@s.asojuku.ac.jp::c0e4a016-3304-45a0-b0cc-5eca2a2d74b5" providerId="AD" clId="Web-{F2898C9A-484A-AABC-F681-CABE8E810DE9}" dt="2020-05-12T07:19:43.142" v="423"/>
          <ac:spMkLst>
            <pc:docMk/>
            <pc:sldMk cId="859934489" sldId="278"/>
            <ac:spMk id="2" creationId="{4ED70CEC-EC1C-4BDB-BB7A-7EA62ABDDC9F}"/>
          </ac:spMkLst>
        </pc:spChg>
        <pc:spChg chg="del">
          <ac:chgData name="中園 拓巳" userId="S::1916028@s.asojuku.ac.jp::c0e4a016-3304-45a0-b0cc-5eca2a2d74b5" providerId="AD" clId="Web-{F2898C9A-484A-AABC-F681-CABE8E810DE9}" dt="2020-05-12T07:19:44.767" v="424"/>
          <ac:spMkLst>
            <pc:docMk/>
            <pc:sldMk cId="859934489" sldId="278"/>
            <ac:spMk id="3" creationId="{7C2E3CBA-5AFA-4CC3-8A0C-81342BA2F09E}"/>
          </ac:spMkLst>
        </pc:spChg>
        <pc:spChg chg="add mod">
          <ac:chgData name="中園 拓巳" userId="S::1916028@s.asojuku.ac.jp::c0e4a016-3304-45a0-b0cc-5eca2a2d74b5" providerId="AD" clId="Web-{F2898C9A-484A-AABC-F681-CABE8E810DE9}" dt="2020-05-12T07:29:21.733" v="561"/>
          <ac:spMkLst>
            <pc:docMk/>
            <pc:sldMk cId="859934489" sldId="278"/>
            <ac:spMk id="5" creationId="{208C3280-A59E-4187-B6CC-FB6839A504AD}"/>
          </ac:spMkLst>
        </pc:spChg>
        <pc:spChg chg="add">
          <ac:chgData name="中園 拓巳" userId="S::1916028@s.asojuku.ac.jp::c0e4a016-3304-45a0-b0cc-5eca2a2d74b5" providerId="AD" clId="Web-{F2898C9A-484A-AABC-F681-CABE8E810DE9}" dt="2020-05-12T07:29:21.733" v="561"/>
          <ac:spMkLst>
            <pc:docMk/>
            <pc:sldMk cId="859934489" sldId="278"/>
            <ac:spMk id="11" creationId="{1DB7C82F-AB7E-4F0C-B829-FA1B9C415180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7:29:21.733" v="561"/>
          <ac:picMkLst>
            <pc:docMk/>
            <pc:sldMk cId="859934489" sldId="278"/>
            <ac:picMk id="6" creationId="{D272E7A0-D1A4-4375-8C35-2C062604262D}"/>
          </ac:picMkLst>
        </pc:picChg>
      </pc:sldChg>
      <pc:sldChg chg="addSp delSp modSp new del">
        <pc:chgData name="中園 拓巳" userId="S::1916028@s.asojuku.ac.jp::c0e4a016-3304-45a0-b0cc-5eca2a2d74b5" providerId="AD" clId="Web-{F2898C9A-484A-AABC-F681-CABE8E810DE9}" dt="2020-05-12T07:48:16.257" v="646"/>
        <pc:sldMkLst>
          <pc:docMk/>
          <pc:sldMk cId="1331974280" sldId="279"/>
        </pc:sldMkLst>
        <pc:spChg chg="del">
          <ac:chgData name="中園 拓巳" userId="S::1916028@s.asojuku.ac.jp::c0e4a016-3304-45a0-b0cc-5eca2a2d74b5" providerId="AD" clId="Web-{F2898C9A-484A-AABC-F681-CABE8E810DE9}" dt="2020-05-12T07:40:25.631" v="633"/>
          <ac:spMkLst>
            <pc:docMk/>
            <pc:sldMk cId="1331974280" sldId="279"/>
            <ac:spMk id="2" creationId="{CF7E0F8B-7830-459B-A033-A3B426FF0F59}"/>
          </ac:spMkLst>
        </pc:spChg>
        <pc:spChg chg="del">
          <ac:chgData name="中園 拓巳" userId="S::1916028@s.asojuku.ac.jp::c0e4a016-3304-45a0-b0cc-5eca2a2d74b5" providerId="AD" clId="Web-{F2898C9A-484A-AABC-F681-CABE8E810DE9}" dt="2020-05-12T07:40:26.822" v="634"/>
          <ac:spMkLst>
            <pc:docMk/>
            <pc:sldMk cId="1331974280" sldId="279"/>
            <ac:spMk id="3" creationId="{4C6C25A8-1067-4BE9-81B7-ECADFF0A75BD}"/>
          </ac:spMkLst>
        </pc:spChg>
        <pc:spChg chg="add mod">
          <ac:chgData name="中園 拓巳" userId="S::1916028@s.asojuku.ac.jp::c0e4a016-3304-45a0-b0cc-5eca2a2d74b5" providerId="AD" clId="Web-{F2898C9A-484A-AABC-F681-CABE8E810DE9}" dt="2020-05-12T07:48:07.944" v="643" actId="20577"/>
          <ac:spMkLst>
            <pc:docMk/>
            <pc:sldMk cId="1331974280" sldId="279"/>
            <ac:spMk id="5" creationId="{5568DE54-A805-476F-84BC-6F8AE7C5DA01}"/>
          </ac:spMkLst>
        </pc:spChg>
      </pc:sldChg>
      <pc:sldChg chg="delSp new del">
        <pc:chgData name="中園 拓巳" userId="S::1916028@s.asojuku.ac.jp::c0e4a016-3304-45a0-b0cc-5eca2a2d74b5" providerId="AD" clId="Web-{F2898C9A-484A-AABC-F681-CABE8E810DE9}" dt="2020-05-12T07:55:10.739" v="769"/>
        <pc:sldMkLst>
          <pc:docMk/>
          <pc:sldMk cId="1435261389" sldId="279"/>
        </pc:sldMkLst>
        <pc:spChg chg="del">
          <ac:chgData name="中園 拓巳" userId="S::1916028@s.asojuku.ac.jp::c0e4a016-3304-45a0-b0cc-5eca2a2d74b5" providerId="AD" clId="Web-{F2898C9A-484A-AABC-F681-CABE8E810DE9}" dt="2020-05-12T07:48:28.663" v="648"/>
          <ac:spMkLst>
            <pc:docMk/>
            <pc:sldMk cId="1435261389" sldId="279"/>
            <ac:spMk id="2" creationId="{1805BF8E-0019-4979-ABF8-20A220F042A5}"/>
          </ac:spMkLst>
        </pc:spChg>
        <pc:spChg chg="del">
          <ac:chgData name="中園 拓巳" userId="S::1916028@s.asojuku.ac.jp::c0e4a016-3304-45a0-b0cc-5eca2a2d74b5" providerId="AD" clId="Web-{F2898C9A-484A-AABC-F681-CABE8E810DE9}" dt="2020-05-12T07:55:02.958" v="768"/>
          <ac:spMkLst>
            <pc:docMk/>
            <pc:sldMk cId="1435261389" sldId="279"/>
            <ac:spMk id="3" creationId="{53C1CA0A-EF7C-4CC5-A972-2E1DFB63A7F2}"/>
          </ac:spMkLst>
        </pc:spChg>
      </pc:sldChg>
      <pc:sldChg chg="addSp delSp modSp add replId">
        <pc:chgData name="中園 拓巳" userId="S::1916028@s.asojuku.ac.jp::c0e4a016-3304-45a0-b0cc-5eca2a2d74b5" providerId="AD" clId="Web-{F2898C9A-484A-AABC-F681-CABE8E810DE9}" dt="2020-05-12T08:09:38.563" v="1084"/>
        <pc:sldMkLst>
          <pc:docMk/>
          <pc:sldMk cId="3777408025" sldId="279"/>
        </pc:sldMkLst>
        <pc:spChg chg="add del mod">
          <ac:chgData name="中園 拓巳" userId="S::1916028@s.asojuku.ac.jp::c0e4a016-3304-45a0-b0cc-5eca2a2d74b5" providerId="AD" clId="Web-{F2898C9A-484A-AABC-F681-CABE8E810DE9}" dt="2020-05-12T08:09:38.563" v="1084"/>
          <ac:spMkLst>
            <pc:docMk/>
            <pc:sldMk cId="3777408025" sldId="279"/>
            <ac:spMk id="6" creationId="{68F8E67D-6BF1-4C69-A431-04CA6D602A07}"/>
          </ac:spMkLst>
        </pc:spChg>
        <pc:spChg chg="mod">
          <ac:chgData name="中園 拓巳" userId="S::1916028@s.asojuku.ac.jp::c0e4a016-3304-45a0-b0cc-5eca2a2d74b5" providerId="AD" clId="Web-{F2898C9A-484A-AABC-F681-CABE8E810DE9}" dt="2020-05-12T08:02:15.581" v="922" actId="20577"/>
          <ac:spMkLst>
            <pc:docMk/>
            <pc:sldMk cId="3777408025" sldId="279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F2898C9A-484A-AABC-F681-CABE8E810DE9}" dt="2020-05-12T07:59:46.410" v="822" actId="20577"/>
          <ac:spMkLst>
            <pc:docMk/>
            <pc:sldMk cId="3777408025" sldId="279"/>
            <ac:spMk id="10" creationId="{E39F3B12-B345-4D9C-980B-707414514A8C}"/>
          </ac:spMkLst>
        </pc:spChg>
        <pc:spChg chg="mod">
          <ac:chgData name="中園 拓巳" userId="S::1916028@s.asojuku.ac.jp::c0e4a016-3304-45a0-b0cc-5eca2a2d74b5" providerId="AD" clId="Web-{F2898C9A-484A-AABC-F681-CABE8E810DE9}" dt="2020-05-12T08:09:22.813" v="1078" actId="20577"/>
          <ac:spMkLst>
            <pc:docMk/>
            <pc:sldMk cId="3777408025" sldId="279"/>
            <ac:spMk id="11" creationId="{FED3BCDB-5C10-4333-9E16-085C502D4463}"/>
          </ac:spMkLst>
        </pc:spChg>
        <pc:picChg chg="del">
          <ac:chgData name="中園 拓巳" userId="S::1916028@s.asojuku.ac.jp::c0e4a016-3304-45a0-b0cc-5eca2a2d74b5" providerId="AD" clId="Web-{F2898C9A-484A-AABC-F681-CABE8E810DE9}" dt="2020-05-12T07:58:56.535" v="772"/>
          <ac:picMkLst>
            <pc:docMk/>
            <pc:sldMk cId="3777408025" sldId="279"/>
            <ac:picMk id="2" creationId="{4B350E4B-A53C-4438-8A06-49C3F49237CC}"/>
          </ac:picMkLst>
        </pc:picChg>
        <pc:picChg chg="add mod">
          <ac:chgData name="中園 拓巳" userId="S::1916028@s.asojuku.ac.jp::c0e4a016-3304-45a0-b0cc-5eca2a2d74b5" providerId="AD" clId="Web-{F2898C9A-484A-AABC-F681-CABE8E810DE9}" dt="2020-05-12T07:59:09.332" v="777" actId="1076"/>
          <ac:picMkLst>
            <pc:docMk/>
            <pc:sldMk cId="3777408025" sldId="279"/>
            <ac:picMk id="3" creationId="{906FF2B1-2FB2-4538-9AC4-AFF94B199A74}"/>
          </ac:picMkLst>
        </pc:picChg>
      </pc:sldChg>
      <pc:sldChg chg="addSp delSp modSp add replId">
        <pc:chgData name="中園 拓巳" userId="S::1916028@s.asojuku.ac.jp::c0e4a016-3304-45a0-b0cc-5eca2a2d74b5" providerId="AD" clId="Web-{F2898C9A-484A-AABC-F681-CABE8E810DE9}" dt="2020-05-12T08:17:25.389" v="1331" actId="20577"/>
        <pc:sldMkLst>
          <pc:docMk/>
          <pc:sldMk cId="355766235" sldId="280"/>
        </pc:sldMkLst>
        <pc:spChg chg="mod">
          <ac:chgData name="中園 拓巳" userId="S::1916028@s.asojuku.ac.jp::c0e4a016-3304-45a0-b0cc-5eca2a2d74b5" providerId="AD" clId="Web-{F2898C9A-484A-AABC-F681-CABE8E810DE9}" dt="2020-05-12T08:13:56.171" v="1178" actId="20577"/>
          <ac:spMkLst>
            <pc:docMk/>
            <pc:sldMk cId="355766235" sldId="280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F2898C9A-484A-AABC-F681-CABE8E810DE9}" dt="2020-05-12T08:17:25.389" v="1331" actId="20577"/>
          <ac:spMkLst>
            <pc:docMk/>
            <pc:sldMk cId="355766235" sldId="280"/>
            <ac:spMk id="11" creationId="{FED3BCDB-5C10-4333-9E16-085C502D4463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8:12:16.938" v="1091" actId="1076"/>
          <ac:picMkLst>
            <pc:docMk/>
            <pc:sldMk cId="355766235" sldId="280"/>
            <ac:picMk id="2" creationId="{24341882-C4AF-4C33-839E-81E98B15CC6E}"/>
          </ac:picMkLst>
        </pc:picChg>
        <pc:picChg chg="del">
          <ac:chgData name="中園 拓巳" userId="S::1916028@s.asojuku.ac.jp::c0e4a016-3304-45a0-b0cc-5eca2a2d74b5" providerId="AD" clId="Web-{F2898C9A-484A-AABC-F681-CABE8E810DE9}" dt="2020-05-12T08:09:49.954" v="1086"/>
          <ac:picMkLst>
            <pc:docMk/>
            <pc:sldMk cId="355766235" sldId="280"/>
            <ac:picMk id="3" creationId="{906FF2B1-2FB2-4538-9AC4-AFF94B199A74}"/>
          </ac:picMkLst>
        </pc:picChg>
      </pc:sldChg>
      <pc:sldChg chg="addSp delSp modSp add replId">
        <pc:chgData name="中園 拓巳" userId="S::1916028@s.asojuku.ac.jp::c0e4a016-3304-45a0-b0cc-5eca2a2d74b5" providerId="AD" clId="Web-{F2898C9A-484A-AABC-F681-CABE8E810DE9}" dt="2020-05-12T08:29:49.792" v="1528" actId="20577"/>
        <pc:sldMkLst>
          <pc:docMk/>
          <pc:sldMk cId="3899915396" sldId="281"/>
        </pc:sldMkLst>
        <pc:spChg chg="mod">
          <ac:chgData name="中園 拓巳" userId="S::1916028@s.asojuku.ac.jp::c0e4a016-3304-45a0-b0cc-5eca2a2d74b5" providerId="AD" clId="Web-{F2898C9A-484A-AABC-F681-CABE8E810DE9}" dt="2020-05-12T08:21:32.451" v="1405" actId="20577"/>
          <ac:spMkLst>
            <pc:docMk/>
            <pc:sldMk cId="3899915396" sldId="281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F2898C9A-484A-AABC-F681-CABE8E810DE9}" dt="2020-05-12T08:29:49.792" v="1528" actId="20577"/>
          <ac:spMkLst>
            <pc:docMk/>
            <pc:sldMk cId="3899915396" sldId="281"/>
            <ac:spMk id="11" creationId="{FED3BCDB-5C10-4333-9E16-085C502D4463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8:19:50.904" v="1342" actId="1076"/>
          <ac:picMkLst>
            <pc:docMk/>
            <pc:sldMk cId="3899915396" sldId="281"/>
            <ac:picMk id="2" creationId="{8D5B037E-FC52-4F8E-9737-B8CD9DB17551}"/>
          </ac:picMkLst>
        </pc:picChg>
        <pc:picChg chg="del">
          <ac:chgData name="中園 拓巳" userId="S::1916028@s.asojuku.ac.jp::c0e4a016-3304-45a0-b0cc-5eca2a2d74b5" providerId="AD" clId="Web-{F2898C9A-484A-AABC-F681-CABE8E810DE9}" dt="2020-05-12T08:19:38.701" v="1336"/>
          <ac:picMkLst>
            <pc:docMk/>
            <pc:sldMk cId="3899915396" sldId="281"/>
            <ac:picMk id="3" creationId="{906FF2B1-2FB2-4538-9AC4-AFF94B199A74}"/>
          </ac:picMkLst>
        </pc:picChg>
      </pc:sldChg>
      <pc:sldChg chg="delSp modSp add replId">
        <pc:chgData name="中園 拓巳" userId="S::1916028@s.asojuku.ac.jp::c0e4a016-3304-45a0-b0cc-5eca2a2d74b5" providerId="AD" clId="Web-{F2898C9A-484A-AABC-F681-CABE8E810DE9}" dt="2020-05-12T08:35:49.369" v="1782" actId="20577"/>
        <pc:sldMkLst>
          <pc:docMk/>
          <pc:sldMk cId="3261802622" sldId="282"/>
        </pc:sldMkLst>
        <pc:spChg chg="mod">
          <ac:chgData name="中園 拓巳" userId="S::1916028@s.asojuku.ac.jp::c0e4a016-3304-45a0-b0cc-5eca2a2d74b5" providerId="AD" clId="Web-{F2898C9A-484A-AABC-F681-CABE8E810DE9}" dt="2020-05-12T08:30:57.276" v="1542" actId="20577"/>
          <ac:spMkLst>
            <pc:docMk/>
            <pc:sldMk cId="3261802622" sldId="282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F2898C9A-484A-AABC-F681-CABE8E810DE9}" dt="2020-05-12T08:31:53.245" v="1611" actId="20577"/>
          <ac:spMkLst>
            <pc:docMk/>
            <pc:sldMk cId="3261802622" sldId="282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F2898C9A-484A-AABC-F681-CABE8E810DE9}" dt="2020-05-12T08:35:49.369" v="1782" actId="20577"/>
          <ac:spMkLst>
            <pc:docMk/>
            <pc:sldMk cId="3261802622" sldId="282"/>
            <ac:spMk id="11" creationId="{FED3BCDB-5C10-4333-9E16-085C502D4463}"/>
          </ac:spMkLst>
        </pc:spChg>
        <pc:picChg chg="del">
          <ac:chgData name="中園 拓巳" userId="S::1916028@s.asojuku.ac.jp::c0e4a016-3304-45a0-b0cc-5eca2a2d74b5" providerId="AD" clId="Web-{F2898C9A-484A-AABC-F681-CABE8E810DE9}" dt="2020-05-12T08:30:29.058" v="1532"/>
          <ac:picMkLst>
            <pc:docMk/>
            <pc:sldMk cId="3261802622" sldId="282"/>
            <ac:picMk id="3" creationId="{906FF2B1-2FB2-4538-9AC4-AFF94B199A74}"/>
          </ac:picMkLst>
        </pc:picChg>
      </pc:sldChg>
      <pc:sldChg chg="addSp delSp modSp add replId">
        <pc:chgData name="中園 拓巳" userId="S::1916028@s.asojuku.ac.jp::c0e4a016-3304-45a0-b0cc-5eca2a2d74b5" providerId="AD" clId="Web-{F2898C9A-484A-AABC-F681-CABE8E810DE9}" dt="2020-05-12T08:42:36.508" v="2070" actId="20577"/>
        <pc:sldMkLst>
          <pc:docMk/>
          <pc:sldMk cId="3184579338" sldId="283"/>
        </pc:sldMkLst>
        <pc:spChg chg="mod">
          <ac:chgData name="中園 拓巳" userId="S::1916028@s.asojuku.ac.jp::c0e4a016-3304-45a0-b0cc-5eca2a2d74b5" providerId="AD" clId="Web-{F2898C9A-484A-AABC-F681-CABE8E810DE9}" dt="2020-05-12T08:41:44.102" v="2047" actId="20577"/>
          <ac:spMkLst>
            <pc:docMk/>
            <pc:sldMk cId="3184579338" sldId="283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F2898C9A-484A-AABC-F681-CABE8E810DE9}" dt="2020-05-12T08:38:18.603" v="1909" actId="20577"/>
          <ac:spMkLst>
            <pc:docMk/>
            <pc:sldMk cId="3184579338" sldId="283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F2898C9A-484A-AABC-F681-CABE8E810DE9}" dt="2020-05-12T08:42:36.508" v="2070" actId="20577"/>
          <ac:spMkLst>
            <pc:docMk/>
            <pc:sldMk cId="3184579338" sldId="283"/>
            <ac:spMk id="10" creationId="{E39F3B12-B345-4D9C-980B-707414514A8C}"/>
          </ac:spMkLst>
        </pc:spChg>
        <pc:spChg chg="mod">
          <ac:chgData name="中園 拓巳" userId="S::1916028@s.asojuku.ac.jp::c0e4a016-3304-45a0-b0cc-5eca2a2d74b5" providerId="AD" clId="Web-{F2898C9A-484A-AABC-F681-CABE8E810DE9}" dt="2020-05-12T08:40:57.087" v="2042" actId="20577"/>
          <ac:spMkLst>
            <pc:docMk/>
            <pc:sldMk cId="3184579338" sldId="283"/>
            <ac:spMk id="11" creationId="{FED3BCDB-5C10-4333-9E16-085C502D4463}"/>
          </ac:spMkLst>
        </pc:spChg>
        <pc:picChg chg="add mod">
          <ac:chgData name="中園 拓巳" userId="S::1916028@s.asojuku.ac.jp::c0e4a016-3304-45a0-b0cc-5eca2a2d74b5" providerId="AD" clId="Web-{F2898C9A-484A-AABC-F681-CABE8E810DE9}" dt="2020-05-12T08:42:15.758" v="2049" actId="1076"/>
          <ac:picMkLst>
            <pc:docMk/>
            <pc:sldMk cId="3184579338" sldId="283"/>
            <ac:picMk id="2" creationId="{A4460256-0F93-456B-A2DB-F72BFCBBED60}"/>
          </ac:picMkLst>
        </pc:picChg>
        <pc:picChg chg="del">
          <ac:chgData name="中園 拓巳" userId="S::1916028@s.asojuku.ac.jp::c0e4a016-3304-45a0-b0cc-5eca2a2d74b5" providerId="AD" clId="Web-{F2898C9A-484A-AABC-F681-CABE8E810DE9}" dt="2020-05-12T08:36:00.291" v="1786"/>
          <ac:picMkLst>
            <pc:docMk/>
            <pc:sldMk cId="3184579338" sldId="283"/>
            <ac:picMk id="3" creationId="{906FF2B1-2FB2-4538-9AC4-AFF94B199A74}"/>
          </ac:picMkLst>
        </pc:picChg>
      </pc:sldChg>
      <pc:sldChg chg="delSp modSp add replId">
        <pc:chgData name="中園 拓巳" userId="S::1916028@s.asojuku.ac.jp::c0e4a016-3304-45a0-b0cc-5eca2a2d74b5" providerId="AD" clId="Web-{F2898C9A-484A-AABC-F681-CABE8E810DE9}" dt="2020-05-12T08:52:13.240" v="2297" actId="20577"/>
        <pc:sldMkLst>
          <pc:docMk/>
          <pc:sldMk cId="4230168510" sldId="284"/>
        </pc:sldMkLst>
        <pc:spChg chg="mod">
          <ac:chgData name="中園 拓巳" userId="S::1916028@s.asojuku.ac.jp::c0e4a016-3304-45a0-b0cc-5eca2a2d74b5" providerId="AD" clId="Web-{F2898C9A-484A-AABC-F681-CABE8E810DE9}" dt="2020-05-12T08:52:13.240" v="2297" actId="20577"/>
          <ac:spMkLst>
            <pc:docMk/>
            <pc:sldMk cId="4230168510" sldId="284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F2898C9A-484A-AABC-F681-CABE8E810DE9}" dt="2020-05-12T08:43:21.242" v="2087" actId="20577"/>
          <ac:spMkLst>
            <pc:docMk/>
            <pc:sldMk cId="4230168510" sldId="284"/>
            <ac:spMk id="11" creationId="{FED3BCDB-5C10-4333-9E16-085C502D4463}"/>
          </ac:spMkLst>
        </pc:spChg>
        <pc:picChg chg="del">
          <ac:chgData name="中園 拓巳" userId="S::1916028@s.asojuku.ac.jp::c0e4a016-3304-45a0-b0cc-5eca2a2d74b5" providerId="AD" clId="Web-{F2898C9A-484A-AABC-F681-CABE8E810DE9}" dt="2020-05-12T08:41:07.321" v="2046"/>
          <ac:picMkLst>
            <pc:docMk/>
            <pc:sldMk cId="4230168510" sldId="284"/>
            <ac:picMk id="3" creationId="{906FF2B1-2FB2-4538-9AC4-AFF94B199A74}"/>
          </ac:picMkLst>
        </pc:picChg>
      </pc:sldChg>
    </pc:docChg>
  </pc:docChgLst>
  <pc:docChgLst>
    <pc:chgData name="中園 拓巳" userId="S::1916028@s.asojuku.ac.jp::c0e4a016-3304-45a0-b0cc-5eca2a2d74b5" providerId="AD" clId="Web-{2F10E4E0-2AD4-9FD7-6A8E-594C7E0AB8D8}"/>
    <pc:docChg chg="addSld modSld sldOrd">
      <pc:chgData name="中園 拓巳" userId="S::1916028@s.asojuku.ac.jp::c0e4a016-3304-45a0-b0cc-5eca2a2d74b5" providerId="AD" clId="Web-{2F10E4E0-2AD4-9FD7-6A8E-594C7E0AB8D8}" dt="2020-05-12T10:10:19.809" v="1028" actId="20577"/>
      <pc:docMkLst>
        <pc:docMk/>
      </pc:docMkLst>
      <pc:sldChg chg="modSp">
        <pc:chgData name="中園 拓巳" userId="S::1916028@s.asojuku.ac.jp::c0e4a016-3304-45a0-b0cc-5eca2a2d74b5" providerId="AD" clId="Web-{2F10E4E0-2AD4-9FD7-6A8E-594C7E0AB8D8}" dt="2020-05-12T09:40:25.111" v="182" actId="20577"/>
        <pc:sldMkLst>
          <pc:docMk/>
          <pc:sldMk cId="390224222" sldId="260"/>
        </pc:sldMkLst>
        <pc:spChg chg="mod">
          <ac:chgData name="中園 拓巳" userId="S::1916028@s.asojuku.ac.jp::c0e4a016-3304-45a0-b0cc-5eca2a2d74b5" providerId="AD" clId="Web-{2F10E4E0-2AD4-9FD7-6A8E-594C7E0AB8D8}" dt="2020-05-12T09:40:25.111" v="182" actId="20577"/>
          <ac:spMkLst>
            <pc:docMk/>
            <pc:sldMk cId="390224222" sldId="260"/>
            <ac:spMk id="9" creationId="{099F63CF-DAE3-40A0-80ED-395AAC6AC4CF}"/>
          </ac:spMkLst>
        </pc:spChg>
      </pc:sldChg>
      <pc:sldChg chg="addSp delSp modSp">
        <pc:chgData name="中園 拓巳" userId="S::1916028@s.asojuku.ac.jp::c0e4a016-3304-45a0-b0cc-5eca2a2d74b5" providerId="AD" clId="Web-{2F10E4E0-2AD4-9FD7-6A8E-594C7E0AB8D8}" dt="2020-05-12T10:03:01.045" v="872" actId="14100"/>
        <pc:sldMkLst>
          <pc:docMk/>
          <pc:sldMk cId="2054899451" sldId="276"/>
        </pc:sldMkLst>
        <pc:spChg chg="add mod">
          <ac:chgData name="中園 拓巳" userId="S::1916028@s.asojuku.ac.jp::c0e4a016-3304-45a0-b0cc-5eca2a2d74b5" providerId="AD" clId="Web-{2F10E4E0-2AD4-9FD7-6A8E-594C7E0AB8D8}" dt="2020-05-12T09:53:03.383" v="624" actId="1076"/>
          <ac:spMkLst>
            <pc:docMk/>
            <pc:sldMk cId="2054899451" sldId="276"/>
            <ac:spMk id="3" creationId="{1A3C5B5B-0D0C-4EE4-AB28-C4FD85F5DEF6}"/>
          </ac:spMkLst>
        </pc:spChg>
        <pc:spChg chg="mod">
          <ac:chgData name="中園 拓巳" userId="S::1916028@s.asojuku.ac.jp::c0e4a016-3304-45a0-b0cc-5eca2a2d74b5" providerId="AD" clId="Web-{2F10E4E0-2AD4-9FD7-6A8E-594C7E0AB8D8}" dt="2020-05-12T09:52:59.852" v="623" actId="20577"/>
          <ac:spMkLst>
            <pc:docMk/>
            <pc:sldMk cId="2054899451" sldId="276"/>
            <ac:spMk id="8" creationId="{4E147163-B856-4470-9371-6C6D0B28212D}"/>
          </ac:spMkLst>
        </pc:spChg>
        <pc:picChg chg="del">
          <ac:chgData name="中園 拓巳" userId="S::1916028@s.asojuku.ac.jp::c0e4a016-3304-45a0-b0cc-5eca2a2d74b5" providerId="AD" clId="Web-{2F10E4E0-2AD4-9FD7-6A8E-594C7E0AB8D8}" dt="2020-05-12T10:02:39.997" v="863"/>
          <ac:picMkLst>
            <pc:docMk/>
            <pc:sldMk cId="2054899451" sldId="276"/>
            <ac:picMk id="2" creationId="{11CBEAC4-1238-4767-B86D-95FF11BEFAFA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10:03:01.045" v="872" actId="14100"/>
          <ac:picMkLst>
            <pc:docMk/>
            <pc:sldMk cId="2054899451" sldId="276"/>
            <ac:picMk id="4" creationId="{167D5F92-9E95-4CE4-AC50-454D488040D7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2:40.451" v="864"/>
          <ac:picMkLst>
            <pc:docMk/>
            <pc:sldMk cId="2054899451" sldId="276"/>
            <ac:picMk id="11" creationId="{93A48F7A-4C7A-4C66-8963-0AD06FB45F08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2:41.091" v="865"/>
          <ac:picMkLst>
            <pc:docMk/>
            <pc:sldMk cId="2054899451" sldId="276"/>
            <ac:picMk id="12" creationId="{F522ADF9-A021-48D8-B18F-97B1BCB366FF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2:41.670" v="866"/>
          <ac:picMkLst>
            <pc:docMk/>
            <pc:sldMk cId="2054899451" sldId="276"/>
            <ac:picMk id="13" creationId="{C73B2C77-2B24-452B-9BF8-C2E67B489826}"/>
          </ac:picMkLst>
        </pc:picChg>
      </pc:sldChg>
      <pc:sldChg chg="addSp modSp">
        <pc:chgData name="中園 拓巳" userId="S::1916028@s.asojuku.ac.jp::c0e4a016-3304-45a0-b0cc-5eca2a2d74b5" providerId="AD" clId="Web-{2F10E4E0-2AD4-9FD7-6A8E-594C7E0AB8D8}" dt="2020-05-12T09:37:03.109" v="161" actId="20577"/>
        <pc:sldMkLst>
          <pc:docMk/>
          <pc:sldMk cId="4230168510" sldId="284"/>
        </pc:sldMkLst>
        <pc:spChg chg="mod">
          <ac:chgData name="中園 拓巳" userId="S::1916028@s.asojuku.ac.jp::c0e4a016-3304-45a0-b0cc-5eca2a2d74b5" providerId="AD" clId="Web-{2F10E4E0-2AD4-9FD7-6A8E-594C7E0AB8D8}" dt="2020-05-12T09:36:35.999" v="118" actId="20577"/>
          <ac:spMkLst>
            <pc:docMk/>
            <pc:sldMk cId="4230168510" sldId="284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2F10E4E0-2AD4-9FD7-6A8E-594C7E0AB8D8}" dt="2020-05-12T09:37:03.109" v="161" actId="20577"/>
          <ac:spMkLst>
            <pc:docMk/>
            <pc:sldMk cId="4230168510" sldId="284"/>
            <ac:spMk id="11" creationId="{FED3BCDB-5C10-4333-9E16-085C502D4463}"/>
          </ac:spMkLst>
        </pc:spChg>
        <pc:picChg chg="add mod">
          <ac:chgData name="中園 拓巳" userId="S::1916028@s.asojuku.ac.jp::c0e4a016-3304-45a0-b0cc-5eca2a2d74b5" providerId="AD" clId="Web-{2F10E4E0-2AD4-9FD7-6A8E-594C7E0AB8D8}" dt="2020-05-12T09:34:17.513" v="9" actId="1076"/>
          <ac:picMkLst>
            <pc:docMk/>
            <pc:sldMk cId="4230168510" sldId="284"/>
            <ac:picMk id="2" creationId="{E144CA58-FDA8-4EBA-914B-A8EF35683B0B}"/>
          </ac:picMkLst>
        </pc:picChg>
      </pc:sldChg>
      <pc:sldChg chg="addSp delSp modSp add replId">
        <pc:chgData name="中園 拓巳" userId="S::1916028@s.asojuku.ac.jp::c0e4a016-3304-45a0-b0cc-5eca2a2d74b5" providerId="AD" clId="Web-{2F10E4E0-2AD4-9FD7-6A8E-594C7E0AB8D8}" dt="2020-05-12T09:48:43.740" v="539" actId="20577"/>
        <pc:sldMkLst>
          <pc:docMk/>
          <pc:sldMk cId="939224625" sldId="285"/>
        </pc:sldMkLst>
        <pc:spChg chg="mod">
          <ac:chgData name="中園 拓巳" userId="S::1916028@s.asojuku.ac.jp::c0e4a016-3304-45a0-b0cc-5eca2a2d74b5" providerId="AD" clId="Web-{2F10E4E0-2AD4-9FD7-6A8E-594C7E0AB8D8}" dt="2020-05-12T09:40:06.001" v="174"/>
          <ac:spMkLst>
            <pc:docMk/>
            <pc:sldMk cId="939224625" sldId="285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2F10E4E0-2AD4-9FD7-6A8E-594C7E0AB8D8}" dt="2020-05-12T09:40:59.267" v="217" actId="20577"/>
          <ac:spMkLst>
            <pc:docMk/>
            <pc:sldMk cId="939224625" sldId="285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2F10E4E0-2AD4-9FD7-6A8E-594C7E0AB8D8}" dt="2020-05-12T09:48:43.740" v="539" actId="20577"/>
          <ac:spMkLst>
            <pc:docMk/>
            <pc:sldMk cId="939224625" sldId="285"/>
            <ac:spMk id="11" creationId="{FED3BCDB-5C10-4333-9E16-085C502D4463}"/>
          </ac:spMkLst>
        </pc:spChg>
        <pc:picChg chg="del">
          <ac:chgData name="中園 拓巳" userId="S::1916028@s.asojuku.ac.jp::c0e4a016-3304-45a0-b0cc-5eca2a2d74b5" providerId="AD" clId="Web-{2F10E4E0-2AD4-9FD7-6A8E-594C7E0AB8D8}" dt="2020-05-12T09:37:45.359" v="165"/>
          <ac:picMkLst>
            <pc:docMk/>
            <pc:sldMk cId="939224625" sldId="285"/>
            <ac:picMk id="2" creationId="{4B350E4B-A53C-4438-8A06-49C3F49237CC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44:19.550" v="340" actId="1076"/>
          <ac:picMkLst>
            <pc:docMk/>
            <pc:sldMk cId="939224625" sldId="285"/>
            <ac:picMk id="3" creationId="{01A4CA97-11E4-4F1F-937D-5298A3439F1F}"/>
          </ac:picMkLst>
        </pc:picChg>
      </pc:sldChg>
      <pc:sldChg chg="addSp delSp modSp add replId">
        <pc:chgData name="中園 拓巳" userId="S::1916028@s.asojuku.ac.jp::c0e4a016-3304-45a0-b0cc-5eca2a2d74b5" providerId="AD" clId="Web-{2F10E4E0-2AD4-9FD7-6A8E-594C7E0AB8D8}" dt="2020-05-12T09:52:53.524" v="619" actId="1076"/>
        <pc:sldMkLst>
          <pc:docMk/>
          <pc:sldMk cId="3632848136" sldId="286"/>
        </pc:sldMkLst>
        <pc:spChg chg="mod">
          <ac:chgData name="中園 拓巳" userId="S::1916028@s.asojuku.ac.jp::c0e4a016-3304-45a0-b0cc-5eca2a2d74b5" providerId="AD" clId="Web-{2F10E4E0-2AD4-9FD7-6A8E-594C7E0AB8D8}" dt="2020-05-12T09:52:34.789" v="615" actId="20577"/>
          <ac:spMkLst>
            <pc:docMk/>
            <pc:sldMk cId="3632848136" sldId="286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2F10E4E0-2AD4-9FD7-6A8E-594C7E0AB8D8}" dt="2020-05-12T09:49:56.522" v="591" actId="20577"/>
          <ac:spMkLst>
            <pc:docMk/>
            <pc:sldMk cId="3632848136" sldId="286"/>
            <ac:spMk id="10" creationId="{E39F3B12-B345-4D9C-980B-707414514A8C}"/>
          </ac:spMkLst>
        </pc:spChg>
        <pc:spChg chg="add del mod">
          <ac:chgData name="中園 拓巳" userId="S::1916028@s.asojuku.ac.jp::c0e4a016-3304-45a0-b0cc-5eca2a2d74b5" providerId="AD" clId="Web-{2F10E4E0-2AD4-9FD7-6A8E-594C7E0AB8D8}" dt="2020-05-12T09:52:00.211" v="609"/>
          <ac:spMkLst>
            <pc:docMk/>
            <pc:sldMk cId="3632848136" sldId="286"/>
            <ac:spMk id="17" creationId="{3376C445-E604-4B91-980E-85A1363A96FA}"/>
          </ac:spMkLst>
        </pc:spChg>
        <pc:spChg chg="add mod">
          <ac:chgData name="中園 拓巳" userId="S::1916028@s.asojuku.ac.jp::c0e4a016-3304-45a0-b0cc-5eca2a2d74b5" providerId="AD" clId="Web-{2F10E4E0-2AD4-9FD7-6A8E-594C7E0AB8D8}" dt="2020-05-12T09:52:53.524" v="619" actId="1076"/>
          <ac:spMkLst>
            <pc:docMk/>
            <pc:sldMk cId="3632848136" sldId="286"/>
            <ac:spMk id="18" creationId="{66E7325C-309D-4E63-90C6-475FD7CE6D8C}"/>
          </ac:spMkLst>
        </pc:spChg>
        <pc:picChg chg="del">
          <ac:chgData name="中園 拓巳" userId="S::1916028@s.asojuku.ac.jp::c0e4a016-3304-45a0-b0cc-5eca2a2d74b5" providerId="AD" clId="Web-{2F10E4E0-2AD4-9FD7-6A8E-594C7E0AB8D8}" dt="2020-05-12T09:49:05.803" v="543"/>
          <ac:picMkLst>
            <pc:docMk/>
            <pc:sldMk cId="3632848136" sldId="286"/>
            <ac:picMk id="2" creationId="{11CBEAC4-1238-4767-B86D-95FF11BEFAFA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50:49.710" v="595" actId="1076"/>
          <ac:picMkLst>
            <pc:docMk/>
            <pc:sldMk cId="3632848136" sldId="286"/>
            <ac:picMk id="3" creationId="{A13958A8-0E55-4738-95E4-AE5EC8B212BE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52:10.820" v="612" actId="1076"/>
          <ac:picMkLst>
            <pc:docMk/>
            <pc:sldMk cId="3632848136" sldId="286"/>
            <ac:picMk id="6" creationId="{F9E1012F-4330-4445-B030-2684F85C6DCE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51:02.476" v="599" actId="1076"/>
          <ac:picMkLst>
            <pc:docMk/>
            <pc:sldMk cId="3632848136" sldId="286"/>
            <ac:picMk id="9" creationId="{BD169660-3DA5-4ED1-8E93-177F25235618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49:06.459" v="544"/>
          <ac:picMkLst>
            <pc:docMk/>
            <pc:sldMk cId="3632848136" sldId="286"/>
            <ac:picMk id="11" creationId="{93A48F7A-4C7A-4C66-8963-0AD06FB45F08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49:07.037" v="545"/>
          <ac:picMkLst>
            <pc:docMk/>
            <pc:sldMk cId="3632848136" sldId="286"/>
            <ac:picMk id="12" creationId="{F522ADF9-A021-48D8-B18F-97B1BCB366FF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49:07.631" v="546"/>
          <ac:picMkLst>
            <pc:docMk/>
            <pc:sldMk cId="3632848136" sldId="286"/>
            <ac:picMk id="13" creationId="{C73B2C77-2B24-452B-9BF8-C2E67B489826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52:37.024" v="616" actId="1076"/>
          <ac:picMkLst>
            <pc:docMk/>
            <pc:sldMk cId="3632848136" sldId="286"/>
            <ac:picMk id="15" creationId="{227D0746-A44C-4691-B321-9F4FBBA55461}"/>
          </ac:picMkLst>
        </pc:picChg>
      </pc:sldChg>
      <pc:sldChg chg="addSp delSp modSp add replId">
        <pc:chgData name="中園 拓巳" userId="S::1916028@s.asojuku.ac.jp::c0e4a016-3304-45a0-b0cc-5eca2a2d74b5" providerId="AD" clId="Web-{2F10E4E0-2AD4-9FD7-6A8E-594C7E0AB8D8}" dt="2020-05-12T09:57:51.886" v="730"/>
        <pc:sldMkLst>
          <pc:docMk/>
          <pc:sldMk cId="1872446453" sldId="287"/>
        </pc:sldMkLst>
        <pc:spChg chg="mod">
          <ac:chgData name="中園 拓巳" userId="S::1916028@s.asojuku.ac.jp::c0e4a016-3304-45a0-b0cc-5eca2a2d74b5" providerId="AD" clId="Web-{2F10E4E0-2AD4-9FD7-6A8E-594C7E0AB8D8}" dt="2020-05-12T09:55:11.447" v="706"/>
          <ac:spMkLst>
            <pc:docMk/>
            <pc:sldMk cId="1872446453" sldId="287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2F10E4E0-2AD4-9FD7-6A8E-594C7E0AB8D8}" dt="2020-05-12T09:53:56.180" v="690" actId="20577"/>
          <ac:spMkLst>
            <pc:docMk/>
            <pc:sldMk cId="1872446453" sldId="287"/>
            <ac:spMk id="10" creationId="{E39F3B12-B345-4D9C-980B-707414514A8C}"/>
          </ac:spMkLst>
        </pc:spChg>
        <pc:picChg chg="del">
          <ac:chgData name="中園 拓巳" userId="S::1916028@s.asojuku.ac.jp::c0e4a016-3304-45a0-b0cc-5eca2a2d74b5" providerId="AD" clId="Web-{2F10E4E0-2AD4-9FD7-6A8E-594C7E0AB8D8}" dt="2020-05-12T09:53:16.836" v="626"/>
          <ac:picMkLst>
            <pc:docMk/>
            <pc:sldMk cId="1872446453" sldId="287"/>
            <ac:picMk id="2" creationId="{11CBEAC4-1238-4767-B86D-95FF11BEFAFA}"/>
          </ac:picMkLst>
        </pc:picChg>
        <pc:picChg chg="add mod ord">
          <ac:chgData name="中園 拓巳" userId="S::1916028@s.asojuku.ac.jp::c0e4a016-3304-45a0-b0cc-5eca2a2d74b5" providerId="AD" clId="Web-{2F10E4E0-2AD4-9FD7-6A8E-594C7E0AB8D8}" dt="2020-05-12T09:56:23.307" v="713"/>
          <ac:picMkLst>
            <pc:docMk/>
            <pc:sldMk cId="1872446453" sldId="287"/>
            <ac:picMk id="4" creationId="{A7E23DE8-106A-46A3-8CDE-A32EB1807A41}"/>
          </ac:picMkLst>
        </pc:picChg>
        <pc:picChg chg="add mod ord">
          <ac:chgData name="中園 拓巳" userId="S::1916028@s.asojuku.ac.jp::c0e4a016-3304-45a0-b0cc-5eca2a2d74b5" providerId="AD" clId="Web-{2F10E4E0-2AD4-9FD7-6A8E-594C7E0AB8D8}" dt="2020-05-12T09:56:45.479" v="720" actId="1076"/>
          <ac:picMkLst>
            <pc:docMk/>
            <pc:sldMk cId="1872446453" sldId="287"/>
            <ac:picMk id="7" creationId="{B3F36B8A-B2D8-4168-932B-290AB4098AC4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53:17.414" v="627"/>
          <ac:picMkLst>
            <pc:docMk/>
            <pc:sldMk cId="1872446453" sldId="287"/>
            <ac:picMk id="11" creationId="{93A48F7A-4C7A-4C66-8963-0AD06FB45F08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53:17.899" v="628"/>
          <ac:picMkLst>
            <pc:docMk/>
            <pc:sldMk cId="1872446453" sldId="287"/>
            <ac:picMk id="12" creationId="{F522ADF9-A021-48D8-B18F-97B1BCB366FF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53:18.508" v="629"/>
          <ac:picMkLst>
            <pc:docMk/>
            <pc:sldMk cId="1872446453" sldId="287"/>
            <ac:picMk id="13" creationId="{C73B2C77-2B24-452B-9BF8-C2E67B489826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56:38.088" v="717" actId="688"/>
          <ac:picMkLst>
            <pc:docMk/>
            <pc:sldMk cId="1872446453" sldId="287"/>
            <ac:picMk id="14" creationId="{6A3408A7-FE1B-403A-8B49-328F5674AED3}"/>
          </ac:picMkLst>
        </pc:picChg>
        <pc:picChg chg="add mod ord">
          <ac:chgData name="中園 拓巳" userId="S::1916028@s.asojuku.ac.jp::c0e4a016-3304-45a0-b0cc-5eca2a2d74b5" providerId="AD" clId="Web-{2F10E4E0-2AD4-9FD7-6A8E-594C7E0AB8D8}" dt="2020-05-12T09:56:33.807" v="715" actId="14100"/>
          <ac:picMkLst>
            <pc:docMk/>
            <pc:sldMk cId="1872446453" sldId="287"/>
            <ac:picMk id="16" creationId="{44C5ED82-8DE1-42AD-B943-EE44148B8EC7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09:57:38.354" v="728" actId="1076"/>
          <ac:picMkLst>
            <pc:docMk/>
            <pc:sldMk cId="1872446453" sldId="287"/>
            <ac:picMk id="18" creationId="{33C37BFD-37BE-4516-854A-DC5A74AD6DC6}"/>
          </ac:picMkLst>
        </pc:picChg>
        <pc:picChg chg="add del mod">
          <ac:chgData name="中園 拓巳" userId="S::1916028@s.asojuku.ac.jp::c0e4a016-3304-45a0-b0cc-5eca2a2d74b5" providerId="AD" clId="Web-{2F10E4E0-2AD4-9FD7-6A8E-594C7E0AB8D8}" dt="2020-05-12T09:57:51.886" v="730"/>
          <ac:picMkLst>
            <pc:docMk/>
            <pc:sldMk cId="1872446453" sldId="287"/>
            <ac:picMk id="20" creationId="{866806A9-AD8A-4098-9E9E-5960800EA868}"/>
          </ac:picMkLst>
        </pc:picChg>
      </pc:sldChg>
      <pc:sldChg chg="addSp delSp modSp add ord replId">
        <pc:chgData name="中園 拓巳" userId="S::1916028@s.asojuku.ac.jp::c0e4a016-3304-45a0-b0cc-5eca2a2d74b5" providerId="AD" clId="Web-{2F10E4E0-2AD4-9FD7-6A8E-594C7E0AB8D8}" dt="2020-05-12T10:01:06.200" v="808" actId="1076"/>
        <pc:sldMkLst>
          <pc:docMk/>
          <pc:sldMk cId="2645592051" sldId="288"/>
        </pc:sldMkLst>
        <pc:spChg chg="mod">
          <ac:chgData name="中園 拓巳" userId="S::1916028@s.asojuku.ac.jp::c0e4a016-3304-45a0-b0cc-5eca2a2d74b5" providerId="AD" clId="Web-{2F10E4E0-2AD4-9FD7-6A8E-594C7E0AB8D8}" dt="2020-05-12T10:00:14.106" v="795"/>
          <ac:spMkLst>
            <pc:docMk/>
            <pc:sldMk cId="2645592051" sldId="288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2F10E4E0-2AD4-9FD7-6A8E-594C7E0AB8D8}" dt="2020-05-12T09:58:38.480" v="783" actId="20577"/>
          <ac:spMkLst>
            <pc:docMk/>
            <pc:sldMk cId="2645592051" sldId="288"/>
            <ac:spMk id="10" creationId="{E39F3B12-B345-4D9C-980B-707414514A8C}"/>
          </ac:spMkLst>
        </pc:spChg>
        <pc:picChg chg="del">
          <ac:chgData name="中園 拓巳" userId="S::1916028@s.asojuku.ac.jp::c0e4a016-3304-45a0-b0cc-5eca2a2d74b5" providerId="AD" clId="Web-{2F10E4E0-2AD4-9FD7-6A8E-594C7E0AB8D8}" dt="2020-05-12T09:58:07.651" v="733"/>
          <ac:picMkLst>
            <pc:docMk/>
            <pc:sldMk cId="2645592051" sldId="288"/>
            <ac:picMk id="2" creationId="{11CBEAC4-1238-4767-B86D-95FF11BEFAFA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10:01:06.200" v="808" actId="1076"/>
          <ac:picMkLst>
            <pc:docMk/>
            <pc:sldMk cId="2645592051" sldId="288"/>
            <ac:picMk id="4" creationId="{368062C0-535F-44B2-B798-B1B2FA3A03BA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58:08.245" v="734"/>
          <ac:picMkLst>
            <pc:docMk/>
            <pc:sldMk cId="2645592051" sldId="288"/>
            <ac:picMk id="11" creationId="{93A48F7A-4C7A-4C66-8963-0AD06FB45F08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58:08.730" v="735"/>
          <ac:picMkLst>
            <pc:docMk/>
            <pc:sldMk cId="2645592051" sldId="288"/>
            <ac:picMk id="12" creationId="{F522ADF9-A021-48D8-B18F-97B1BCB366FF}"/>
          </ac:picMkLst>
        </pc:picChg>
        <pc:picChg chg="del">
          <ac:chgData name="中園 拓巳" userId="S::1916028@s.asojuku.ac.jp::c0e4a016-3304-45a0-b0cc-5eca2a2d74b5" providerId="AD" clId="Web-{2F10E4E0-2AD4-9FD7-6A8E-594C7E0AB8D8}" dt="2020-05-12T09:58:09.136" v="736"/>
          <ac:picMkLst>
            <pc:docMk/>
            <pc:sldMk cId="2645592051" sldId="288"/>
            <ac:picMk id="13" creationId="{C73B2C77-2B24-452B-9BF8-C2E67B489826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10:01:05.122" v="807" actId="1076"/>
          <ac:picMkLst>
            <pc:docMk/>
            <pc:sldMk cId="2645592051" sldId="288"/>
            <ac:picMk id="14" creationId="{AF8BFE20-637E-48DE-AAFF-0F3397E7E3FD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10:01:03.356" v="806" actId="1076"/>
          <ac:picMkLst>
            <pc:docMk/>
            <pc:sldMk cId="2645592051" sldId="288"/>
            <ac:picMk id="15" creationId="{55460F1C-F274-4ACE-84DF-A74FBC86C975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10:01:02.544" v="805" actId="1076"/>
          <ac:picMkLst>
            <pc:docMk/>
            <pc:sldMk cId="2645592051" sldId="288"/>
            <ac:picMk id="16" creationId="{D52F39DF-3701-44D3-9D98-D7F574F1E733}"/>
          </ac:picMkLst>
        </pc:picChg>
      </pc:sldChg>
      <pc:sldChg chg="addSp delSp modSp add ord replId">
        <pc:chgData name="中園 拓巳" userId="S::1916028@s.asojuku.ac.jp::c0e4a016-3304-45a0-b0cc-5eca2a2d74b5" providerId="AD" clId="Web-{2F10E4E0-2AD4-9FD7-6A8E-594C7E0AB8D8}" dt="2020-05-12T10:02:34.326" v="862" actId="14100"/>
        <pc:sldMkLst>
          <pc:docMk/>
          <pc:sldMk cId="555528211" sldId="289"/>
        </pc:sldMkLst>
        <pc:spChg chg="mod">
          <ac:chgData name="中園 拓巳" userId="S::1916028@s.asojuku.ac.jp::c0e4a016-3304-45a0-b0cc-5eca2a2d74b5" providerId="AD" clId="Web-{2F10E4E0-2AD4-9FD7-6A8E-594C7E0AB8D8}" dt="2020-05-12T10:02:11.857" v="855" actId="20577"/>
          <ac:spMkLst>
            <pc:docMk/>
            <pc:sldMk cId="555528211" sldId="289"/>
            <ac:spMk id="10" creationId="{E39F3B12-B345-4D9C-980B-707414514A8C}"/>
          </ac:spMkLst>
        </pc:spChg>
        <pc:picChg chg="del">
          <ac:chgData name="中園 拓巳" userId="S::1916028@s.asojuku.ac.jp::c0e4a016-3304-45a0-b0cc-5eca2a2d74b5" providerId="AD" clId="Web-{2F10E4E0-2AD4-9FD7-6A8E-594C7E0AB8D8}" dt="2020-05-12T10:01:27.497" v="811"/>
          <ac:picMkLst>
            <pc:docMk/>
            <pc:sldMk cId="555528211" sldId="289"/>
            <ac:picMk id="2" creationId="{11CBEAC4-1238-4767-B86D-95FF11BEFAFA}"/>
          </ac:picMkLst>
        </pc:picChg>
        <pc:picChg chg="add mod">
          <ac:chgData name="中園 拓巳" userId="S::1916028@s.asojuku.ac.jp::c0e4a016-3304-45a0-b0cc-5eca2a2d74b5" providerId="AD" clId="Web-{2F10E4E0-2AD4-9FD7-6A8E-594C7E0AB8D8}" dt="2020-05-12T10:02:34.326" v="862" actId="14100"/>
          <ac:picMkLst>
            <pc:docMk/>
            <pc:sldMk cId="555528211" sldId="289"/>
            <ac:picMk id="4" creationId="{90CCB775-091F-48F2-89F2-487CDF602EC5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1:27.981" v="812"/>
          <ac:picMkLst>
            <pc:docMk/>
            <pc:sldMk cId="555528211" sldId="289"/>
            <ac:picMk id="11" creationId="{93A48F7A-4C7A-4C66-8963-0AD06FB45F08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1:28.606" v="813"/>
          <ac:picMkLst>
            <pc:docMk/>
            <pc:sldMk cId="555528211" sldId="289"/>
            <ac:picMk id="12" creationId="{F522ADF9-A021-48D8-B18F-97B1BCB366FF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1:29.012" v="814"/>
          <ac:picMkLst>
            <pc:docMk/>
            <pc:sldMk cId="555528211" sldId="289"/>
            <ac:picMk id="13" creationId="{C73B2C77-2B24-452B-9BF8-C2E67B489826}"/>
          </ac:picMkLst>
        </pc:picChg>
      </pc:sldChg>
      <pc:sldChg chg="addSp delSp modSp add replId">
        <pc:chgData name="中園 拓巳" userId="S::1916028@s.asojuku.ac.jp::c0e4a016-3304-45a0-b0cc-5eca2a2d74b5" providerId="AD" clId="Web-{2F10E4E0-2AD4-9FD7-6A8E-594C7E0AB8D8}" dt="2020-05-12T10:10:19.809" v="1027" actId="20577"/>
        <pc:sldMkLst>
          <pc:docMk/>
          <pc:sldMk cId="3008540411" sldId="290"/>
        </pc:sldMkLst>
        <pc:spChg chg="mod">
          <ac:chgData name="中園 拓巳" userId="S::1916028@s.asojuku.ac.jp::c0e4a016-3304-45a0-b0cc-5eca2a2d74b5" providerId="AD" clId="Web-{2F10E4E0-2AD4-9FD7-6A8E-594C7E0AB8D8}" dt="2020-05-12T10:03:35.529" v="876" actId="20577"/>
          <ac:spMkLst>
            <pc:docMk/>
            <pc:sldMk cId="3008540411" sldId="290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2F10E4E0-2AD4-9FD7-6A8E-594C7E0AB8D8}" dt="2020-05-12T10:05:21.363" v="923" actId="20577"/>
          <ac:spMkLst>
            <pc:docMk/>
            <pc:sldMk cId="3008540411" sldId="290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2F10E4E0-2AD4-9FD7-6A8E-594C7E0AB8D8}" dt="2020-05-12T10:10:19.809" v="1027" actId="20577"/>
          <ac:spMkLst>
            <pc:docMk/>
            <pc:sldMk cId="3008540411" sldId="290"/>
            <ac:spMk id="11" creationId="{FED3BCDB-5C10-4333-9E16-085C502D4463}"/>
          </ac:spMkLst>
        </pc:spChg>
        <pc:picChg chg="add mod">
          <ac:chgData name="中園 拓巳" userId="S::1916028@s.asojuku.ac.jp::c0e4a016-3304-45a0-b0cc-5eca2a2d74b5" providerId="AD" clId="Web-{2F10E4E0-2AD4-9FD7-6A8E-594C7E0AB8D8}" dt="2020-05-12T10:04:33.998" v="880" actId="1076"/>
          <ac:picMkLst>
            <pc:docMk/>
            <pc:sldMk cId="3008540411" sldId="290"/>
            <ac:picMk id="2" creationId="{3DA23E7D-C095-4437-9EF3-25A3FB3FF996}"/>
          </ac:picMkLst>
        </pc:picChg>
        <pc:picChg chg="del">
          <ac:chgData name="中園 拓巳" userId="S::1916028@s.asojuku.ac.jp::c0e4a016-3304-45a0-b0cc-5eca2a2d74b5" providerId="AD" clId="Web-{2F10E4E0-2AD4-9FD7-6A8E-594C7E0AB8D8}" dt="2020-05-12T10:03:29.232" v="874"/>
          <ac:picMkLst>
            <pc:docMk/>
            <pc:sldMk cId="3008540411" sldId="290"/>
            <ac:picMk id="3" creationId="{01A4CA97-11E4-4F1F-937D-5298A3439F1F}"/>
          </ac:picMkLst>
        </pc:picChg>
      </pc:sldChg>
    </pc:docChg>
  </pc:docChgLst>
  <pc:docChgLst>
    <pc:chgData name="中園 拓巳" userId="S::1916028@s.asojuku.ac.jp::c0e4a016-3304-45a0-b0cc-5eca2a2d74b5" providerId="AD" clId="Web-{083D0E8C-B871-443E-9BB4-5F5D68C6BC5D}"/>
    <pc:docChg chg="modSld">
      <pc:chgData name="中園 拓巳" userId="S::1916028@s.asojuku.ac.jp::c0e4a016-3304-45a0-b0cc-5eca2a2d74b5" providerId="AD" clId="Web-{083D0E8C-B871-443E-9BB4-5F5D68C6BC5D}" dt="2020-05-08T11:58:35.012" v="0"/>
      <pc:docMkLst>
        <pc:docMk/>
      </pc:docMkLst>
      <pc:sldChg chg="delSp">
        <pc:chgData name="中園 拓巳" userId="S::1916028@s.asojuku.ac.jp::c0e4a016-3304-45a0-b0cc-5eca2a2d74b5" providerId="AD" clId="Web-{083D0E8C-B871-443E-9BB4-5F5D68C6BC5D}" dt="2020-05-08T11:58:35.012" v="0"/>
        <pc:sldMkLst>
          <pc:docMk/>
          <pc:sldMk cId="2128380218" sldId="256"/>
        </pc:sldMkLst>
        <pc:spChg chg="del">
          <ac:chgData name="中園 拓巳" userId="S::1916028@s.asojuku.ac.jp::c0e4a016-3304-45a0-b0cc-5eca2a2d74b5" providerId="AD" clId="Web-{083D0E8C-B871-443E-9BB4-5F5D68C6BC5D}" dt="2020-05-08T11:58:35.012" v="0"/>
          <ac:spMkLst>
            <pc:docMk/>
            <pc:sldMk cId="2128380218" sldId="256"/>
            <ac:spMk id="3" creationId="{00000000-0000-0000-0000-000000000000}"/>
          </ac:spMkLst>
        </pc:spChg>
      </pc:sldChg>
    </pc:docChg>
  </pc:docChgLst>
  <pc:docChgLst>
    <pc:chgData name="中園 拓巳" userId="S::1916028@s.asojuku.ac.jp::c0e4a016-3304-45a0-b0cc-5eca2a2d74b5" providerId="AD" clId="Web-{0D059C5C-A352-E4DF-D86B-952D4925D016}"/>
    <pc:docChg chg="addSld modSld">
      <pc:chgData name="中園 拓巳" userId="S::1916028@s.asojuku.ac.jp::c0e4a016-3304-45a0-b0cc-5eca2a2d74b5" providerId="AD" clId="Web-{0D059C5C-A352-E4DF-D86B-952D4925D016}" dt="2020-05-09T16:50:54.652" v="490" actId="20577"/>
      <pc:docMkLst>
        <pc:docMk/>
      </pc:docMkLst>
      <pc:sldChg chg="addSp delSp modSp new">
        <pc:chgData name="中園 拓巳" userId="S::1916028@s.asojuku.ac.jp::c0e4a016-3304-45a0-b0cc-5eca2a2d74b5" providerId="AD" clId="Web-{0D059C5C-A352-E4DF-D86B-952D4925D016}" dt="2020-05-09T16:30:18.724" v="365" actId="20577"/>
        <pc:sldMkLst>
          <pc:docMk/>
          <pc:sldMk cId="2490170052" sldId="257"/>
        </pc:sldMkLst>
        <pc:spChg chg="del">
          <ac:chgData name="中園 拓巳" userId="S::1916028@s.asojuku.ac.jp::c0e4a016-3304-45a0-b0cc-5eca2a2d74b5" providerId="AD" clId="Web-{0D059C5C-A352-E4DF-D86B-952D4925D016}" dt="2020-05-09T16:02:36.046" v="1"/>
          <ac:spMkLst>
            <pc:docMk/>
            <pc:sldMk cId="2490170052" sldId="257"/>
            <ac:spMk id="2" creationId="{7C90E866-4C10-44DA-85E2-530D6B52190E}"/>
          </ac:spMkLst>
        </pc:spChg>
        <pc:spChg chg="del">
          <ac:chgData name="中園 拓巳" userId="S::1916028@s.asojuku.ac.jp::c0e4a016-3304-45a0-b0cc-5eca2a2d74b5" providerId="AD" clId="Web-{0D059C5C-A352-E4DF-D86B-952D4925D016}" dt="2020-05-09T16:02:38.499" v="2"/>
          <ac:spMkLst>
            <pc:docMk/>
            <pc:sldMk cId="2490170052" sldId="257"/>
            <ac:spMk id="3" creationId="{8E116867-48F5-4BF0-B715-3D1FC62904CB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06:28.999" v="66" actId="14100"/>
          <ac:spMkLst>
            <pc:docMk/>
            <pc:sldMk cId="2490170052" sldId="257"/>
            <ac:spMk id="4" creationId="{A21F199F-9CEE-4701-A086-37C9E16C49FE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07:24.720" v="86" actId="1076"/>
          <ac:spMkLst>
            <pc:docMk/>
            <pc:sldMk cId="2490170052" sldId="257"/>
            <ac:spMk id="5" creationId="{42A56AD6-7B89-41E6-A91A-C893CD1D7DB7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08:19.642" v="102" actId="20577"/>
          <ac:spMkLst>
            <pc:docMk/>
            <pc:sldMk cId="2490170052" sldId="257"/>
            <ac:spMk id="6" creationId="{D7535318-82B8-44D4-898F-28DBB9186B5E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16:13.784" v="137" actId="20577"/>
          <ac:spMkLst>
            <pc:docMk/>
            <pc:sldMk cId="2490170052" sldId="257"/>
            <ac:spMk id="10" creationId="{1B5250FC-18E7-4EC5-AB0E-6A9D8338B63E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17:39.988" v="155" actId="20577"/>
          <ac:spMkLst>
            <pc:docMk/>
            <pc:sldMk cId="2490170052" sldId="257"/>
            <ac:spMk id="11" creationId="{AE1F166A-46DA-4FCE-A700-E00CF6D9F8C6}"/>
          </ac:spMkLst>
        </pc:spChg>
        <pc:spChg chg="add mod ord">
          <ac:chgData name="中園 拓巳" userId="S::1916028@s.asojuku.ac.jp::c0e4a016-3304-45a0-b0cc-5eca2a2d74b5" providerId="AD" clId="Web-{0D059C5C-A352-E4DF-D86B-952D4925D016}" dt="2020-05-09T16:19:19.004" v="184"/>
          <ac:spMkLst>
            <pc:docMk/>
            <pc:sldMk cId="2490170052" sldId="257"/>
            <ac:spMk id="13" creationId="{3F7A9122-E232-4EE6-BC43-8F59D882AA12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21:10.176" v="213" actId="1076"/>
          <ac:spMkLst>
            <pc:docMk/>
            <pc:sldMk cId="2490170052" sldId="257"/>
            <ac:spMk id="15" creationId="{5E8E0544-F3B8-4D0F-A787-0B7C3725FA83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26:05.817" v="275" actId="1076"/>
          <ac:spMkLst>
            <pc:docMk/>
            <pc:sldMk cId="2490170052" sldId="257"/>
            <ac:spMk id="17" creationId="{8F15489B-3FB2-46E3-A2C1-3764933D1CF1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30:18.724" v="365" actId="20577"/>
          <ac:spMkLst>
            <pc:docMk/>
            <pc:sldMk cId="2490170052" sldId="257"/>
            <ac:spMk id="18" creationId="{26ADA933-83AB-422F-A05B-4D73D4AB9362}"/>
          </ac:spMkLst>
        </pc:spChg>
        <pc:picChg chg="add mod">
          <ac:chgData name="中園 拓巳" userId="S::1916028@s.asojuku.ac.jp::c0e4a016-3304-45a0-b0cc-5eca2a2d74b5" providerId="AD" clId="Web-{0D059C5C-A352-E4DF-D86B-952D4925D016}" dt="2020-05-09T16:13:07.112" v="106" actId="1076"/>
          <ac:picMkLst>
            <pc:docMk/>
            <pc:sldMk cId="2490170052" sldId="257"/>
            <ac:picMk id="7" creationId="{1C2A1AFA-C45B-405D-B0D1-66964603B2B3}"/>
          </ac:picMkLst>
        </pc:picChg>
        <pc:cxnChg chg="add mod">
          <ac:chgData name="中園 拓巳" userId="S::1916028@s.asojuku.ac.jp::c0e4a016-3304-45a0-b0cc-5eca2a2d74b5" providerId="AD" clId="Web-{0D059C5C-A352-E4DF-D86B-952D4925D016}" dt="2020-05-09T16:21:42.817" v="218"/>
          <ac:cxnSpMkLst>
            <pc:docMk/>
            <pc:sldMk cId="2490170052" sldId="257"/>
            <ac:cxnSpMk id="9" creationId="{5E8968E7-88F4-4865-8DA4-011EC2644CB6}"/>
          </ac:cxnSpMkLst>
        </pc:cxnChg>
        <pc:cxnChg chg="add mod ord">
          <ac:chgData name="中園 拓巳" userId="S::1916028@s.asojuku.ac.jp::c0e4a016-3304-45a0-b0cc-5eca2a2d74b5" providerId="AD" clId="Web-{0D059C5C-A352-E4DF-D86B-952D4925D016}" dt="2020-05-09T16:21:51.504" v="219"/>
          <ac:cxnSpMkLst>
            <pc:docMk/>
            <pc:sldMk cId="2490170052" sldId="257"/>
            <ac:cxnSpMk id="12" creationId="{FB256008-2DF1-4F0D-A0ED-56EFB69E0135}"/>
          </ac:cxnSpMkLst>
        </pc:cxnChg>
        <pc:cxnChg chg="add mod ord">
          <ac:chgData name="中園 拓巳" userId="S::1916028@s.asojuku.ac.jp::c0e4a016-3304-45a0-b0cc-5eca2a2d74b5" providerId="AD" clId="Web-{0D059C5C-A352-E4DF-D86B-952D4925D016}" dt="2020-05-09T16:21:39.223" v="217"/>
          <ac:cxnSpMkLst>
            <pc:docMk/>
            <pc:sldMk cId="2490170052" sldId="257"/>
            <ac:cxnSpMk id="14" creationId="{26CD43C3-6C5C-49F7-9C65-DF7E73319FF5}"/>
          </ac:cxnSpMkLst>
        </pc:cxnChg>
        <pc:cxnChg chg="add mod">
          <ac:chgData name="中園 拓巳" userId="S::1916028@s.asojuku.ac.jp::c0e4a016-3304-45a0-b0cc-5eca2a2d74b5" providerId="AD" clId="Web-{0D059C5C-A352-E4DF-D86B-952D4925D016}" dt="2020-05-09T16:21:28.738" v="216"/>
          <ac:cxnSpMkLst>
            <pc:docMk/>
            <pc:sldMk cId="2490170052" sldId="257"/>
            <ac:cxnSpMk id="16" creationId="{1E1BC15E-0366-4400-AE79-264CCBBF8803}"/>
          </ac:cxnSpMkLst>
        </pc:cxnChg>
      </pc:sldChg>
      <pc:sldChg chg="addSp delSp modSp new">
        <pc:chgData name="中園 拓巳" userId="S::1916028@s.asojuku.ac.jp::c0e4a016-3304-45a0-b0cc-5eca2a2d74b5" providerId="AD" clId="Web-{0D059C5C-A352-E4DF-D86B-952D4925D016}" dt="2020-05-09T16:50:52.870" v="488" actId="20577"/>
        <pc:sldMkLst>
          <pc:docMk/>
          <pc:sldMk cId="3956637178" sldId="258"/>
        </pc:sldMkLst>
        <pc:spChg chg="del">
          <ac:chgData name="中園 拓巳" userId="S::1916028@s.asojuku.ac.jp::c0e4a016-3304-45a0-b0cc-5eca2a2d74b5" providerId="AD" clId="Web-{0D059C5C-A352-E4DF-D86B-952D4925D016}" dt="2020-05-09T16:30:47.068" v="369"/>
          <ac:spMkLst>
            <pc:docMk/>
            <pc:sldMk cId="3956637178" sldId="258"/>
            <ac:spMk id="2" creationId="{24729957-7329-4CA7-8C19-4EE5267BAE87}"/>
          </ac:spMkLst>
        </pc:spChg>
        <pc:spChg chg="del">
          <ac:chgData name="中園 拓巳" userId="S::1916028@s.asojuku.ac.jp::c0e4a016-3304-45a0-b0cc-5eca2a2d74b5" providerId="AD" clId="Web-{0D059C5C-A352-E4DF-D86B-952D4925D016}" dt="2020-05-09T16:30:50.209" v="370"/>
          <ac:spMkLst>
            <pc:docMk/>
            <pc:sldMk cId="3956637178" sldId="258"/>
            <ac:spMk id="3" creationId="{0C253377-F371-4B06-BD04-6289DCEEA302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35:23.022" v="399" actId="20577"/>
          <ac:spMkLst>
            <pc:docMk/>
            <pc:sldMk cId="3956637178" sldId="258"/>
            <ac:spMk id="4" creationId="{54178D5B-6876-4C7B-8E3C-27197001014B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43:55.525" v="440" actId="20577"/>
          <ac:spMkLst>
            <pc:docMk/>
            <pc:sldMk cId="3956637178" sldId="258"/>
            <ac:spMk id="6" creationId="{C833EC56-6F0B-464C-9733-802C13BA1321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50:52.870" v="488" actId="20577"/>
          <ac:spMkLst>
            <pc:docMk/>
            <pc:sldMk cId="3956637178" sldId="258"/>
            <ac:spMk id="7" creationId="{B1A97FB8-D297-469B-A6DA-A2AD4D529B6A}"/>
          </ac:spMkLst>
        </pc:spChg>
        <pc:spChg chg="add mod">
          <ac:chgData name="中園 拓巳" userId="S::1916028@s.asojuku.ac.jp::c0e4a016-3304-45a0-b0cc-5eca2a2d74b5" providerId="AD" clId="Web-{0D059C5C-A352-E4DF-D86B-952D4925D016}" dt="2020-05-09T16:50:39.105" v="475" actId="20577"/>
          <ac:spMkLst>
            <pc:docMk/>
            <pc:sldMk cId="3956637178" sldId="258"/>
            <ac:spMk id="8" creationId="{9C06D340-91DD-41A5-9241-B12D7AE41C15}"/>
          </ac:spMkLst>
        </pc:spChg>
      </pc:sldChg>
    </pc:docChg>
  </pc:docChgLst>
  <pc:docChgLst>
    <pc:chgData name="中園 拓巳" userId="S::1916028@s.asojuku.ac.jp::c0e4a016-3304-45a0-b0cc-5eca2a2d74b5" providerId="AD" clId="Web-{E3E296CB-D434-A666-7FF9-94950C7856B1}"/>
    <pc:docChg chg="addSld delSld modSld">
      <pc:chgData name="中園 拓巳" userId="S::1916028@s.asojuku.ac.jp::c0e4a016-3304-45a0-b0cc-5eca2a2d74b5" providerId="AD" clId="Web-{E3E296CB-D434-A666-7FF9-94950C7856B1}" dt="2020-05-10T16:48:38.102" v="4430" actId="20577"/>
      <pc:docMkLst>
        <pc:docMk/>
      </pc:docMkLst>
      <pc:sldChg chg="modSp">
        <pc:chgData name="中園 拓巳" userId="S::1916028@s.asojuku.ac.jp::c0e4a016-3304-45a0-b0cc-5eca2a2d74b5" providerId="AD" clId="Web-{E3E296CB-D434-A666-7FF9-94950C7856B1}" dt="2020-05-10T11:26:55.135" v="1" actId="1076"/>
        <pc:sldMkLst>
          <pc:docMk/>
          <pc:sldMk cId="2490170052" sldId="257"/>
        </pc:sldMkLst>
        <pc:cxnChg chg="mod">
          <ac:chgData name="中園 拓巳" userId="S::1916028@s.asojuku.ac.jp::c0e4a016-3304-45a0-b0cc-5eca2a2d74b5" providerId="AD" clId="Web-{E3E296CB-D434-A666-7FF9-94950C7856B1}" dt="2020-05-10T11:26:55.135" v="1" actId="1076"/>
          <ac:cxnSpMkLst>
            <pc:docMk/>
            <pc:sldMk cId="2490170052" sldId="257"/>
            <ac:cxnSpMk id="12" creationId="{FB256008-2DF1-4F0D-A0ED-56EFB69E0135}"/>
          </ac:cxnSpMkLst>
        </pc:cxnChg>
      </pc:sldChg>
      <pc:sldChg chg="addSp modSp">
        <pc:chgData name="中園 拓巳" userId="S::1916028@s.asojuku.ac.jp::c0e4a016-3304-45a0-b0cc-5eca2a2d74b5" providerId="AD" clId="Web-{E3E296CB-D434-A666-7FF9-94950C7856B1}" dt="2020-05-10T13:06:18.241" v="875" actId="20577"/>
        <pc:sldMkLst>
          <pc:docMk/>
          <pc:sldMk cId="3956637178" sldId="258"/>
        </pc:sldMkLst>
        <pc:spChg chg="mod">
          <ac:chgData name="中園 拓巳" userId="S::1916028@s.asojuku.ac.jp::c0e4a016-3304-45a0-b0cc-5eca2a2d74b5" providerId="AD" clId="Web-{E3E296CB-D434-A666-7FF9-94950C7856B1}" dt="2020-05-10T13:06:06.257" v="870" actId="14100"/>
          <ac:spMkLst>
            <pc:docMk/>
            <pc:sldMk cId="3956637178" sldId="258"/>
            <ac:spMk id="6" creationId="{C833EC56-6F0B-464C-9733-802C13BA1321}"/>
          </ac:spMkLst>
        </pc:spChg>
        <pc:spChg chg="mod">
          <ac:chgData name="中園 拓巳" userId="S::1916028@s.asojuku.ac.jp::c0e4a016-3304-45a0-b0cc-5eca2a2d74b5" providerId="AD" clId="Web-{E3E296CB-D434-A666-7FF9-94950C7856B1}" dt="2020-05-10T11:50:11.404" v="107" actId="1076"/>
          <ac:spMkLst>
            <pc:docMk/>
            <pc:sldMk cId="3956637178" sldId="258"/>
            <ac:spMk id="7" creationId="{B1A97FB8-D297-469B-A6DA-A2AD4D529B6A}"/>
          </ac:spMkLst>
        </pc:spChg>
        <pc:spChg chg="mod">
          <ac:chgData name="中園 拓巳" userId="S::1916028@s.asojuku.ac.jp::c0e4a016-3304-45a0-b0cc-5eca2a2d74b5" providerId="AD" clId="Web-{E3E296CB-D434-A666-7FF9-94950C7856B1}" dt="2020-05-10T13:06:10.866" v="872" actId="20577"/>
          <ac:spMkLst>
            <pc:docMk/>
            <pc:sldMk cId="3956637178" sldId="258"/>
            <ac:spMk id="8" creationId="{9C06D340-91DD-41A5-9241-B12D7AE41C15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1:50:22.545" v="109" actId="1076"/>
          <ac:spMkLst>
            <pc:docMk/>
            <pc:sldMk cId="3956637178" sldId="258"/>
            <ac:spMk id="9" creationId="{4AE226C9-5F69-4785-98BD-AA972E0EE142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3:06:18.241" v="875" actId="20577"/>
          <ac:spMkLst>
            <pc:docMk/>
            <pc:sldMk cId="3956637178" sldId="258"/>
            <ac:spMk id="10" creationId="{E738C565-32CA-407E-A75B-B3B333DFE8BF}"/>
          </ac:spMkLst>
        </pc:spChg>
      </pc:sldChg>
      <pc:sldChg chg="addSp delSp modSp new mod setBg">
        <pc:chgData name="中園 拓巳" userId="S::1916028@s.asojuku.ac.jp::c0e4a016-3304-45a0-b0cc-5eca2a2d74b5" providerId="AD" clId="Web-{E3E296CB-D434-A666-7FF9-94950C7856B1}" dt="2020-05-10T16:45:25.700" v="4366"/>
        <pc:sldMkLst>
          <pc:docMk/>
          <pc:sldMk cId="2538749989" sldId="259"/>
        </pc:sldMkLst>
        <pc:spChg chg="del">
          <ac:chgData name="中園 拓巳" userId="S::1916028@s.asojuku.ac.jp::c0e4a016-3304-45a0-b0cc-5eca2a2d74b5" providerId="AD" clId="Web-{E3E296CB-D434-A666-7FF9-94950C7856B1}" dt="2020-05-10T11:50:35.373" v="112"/>
          <ac:spMkLst>
            <pc:docMk/>
            <pc:sldMk cId="2538749989" sldId="259"/>
            <ac:spMk id="2" creationId="{C5C343BA-01E2-41D3-B990-0CA3252038CF}"/>
          </ac:spMkLst>
        </pc:spChg>
        <pc:spChg chg="del">
          <ac:chgData name="中園 拓巳" userId="S::1916028@s.asojuku.ac.jp::c0e4a016-3304-45a0-b0cc-5eca2a2d74b5" providerId="AD" clId="Web-{E3E296CB-D434-A666-7FF9-94950C7856B1}" dt="2020-05-10T11:50:34.467" v="111"/>
          <ac:spMkLst>
            <pc:docMk/>
            <pc:sldMk cId="2538749989" sldId="259"/>
            <ac:spMk id="3" creationId="{B9C38041-5391-4251-82BF-C4EE5A795F71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6:45:25.700" v="4366"/>
          <ac:spMkLst>
            <pc:docMk/>
            <pc:sldMk cId="2538749989" sldId="259"/>
            <ac:spMk id="5" creationId="{3A4C46E0-F665-4EBD-B703-33614922EF46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6:45:25.700" v="4366"/>
          <ac:spMkLst>
            <pc:docMk/>
            <pc:sldMk cId="2538749989" sldId="259"/>
            <ac:spMk id="7" creationId="{FAC982D1-C88C-49F9-A0B6-2FE18713060B}"/>
          </ac:spMkLst>
        </pc:spChg>
        <pc:spChg chg="add">
          <ac:chgData name="中園 拓巳" userId="S::1916028@s.asojuku.ac.jp::c0e4a016-3304-45a0-b0cc-5eca2a2d74b5" providerId="AD" clId="Web-{E3E296CB-D434-A666-7FF9-94950C7856B1}" dt="2020-05-10T16:45:25.700" v="4366"/>
          <ac:spMkLst>
            <pc:docMk/>
            <pc:sldMk cId="2538749989" sldId="259"/>
            <ac:spMk id="12" creationId="{3B854194-185D-494D-905C-7C7CB2E30F6E}"/>
          </ac:spMkLst>
        </pc:spChg>
        <pc:spChg chg="add">
          <ac:chgData name="中園 拓巳" userId="S::1916028@s.asojuku.ac.jp::c0e4a016-3304-45a0-b0cc-5eca2a2d74b5" providerId="AD" clId="Web-{E3E296CB-D434-A666-7FF9-94950C7856B1}" dt="2020-05-10T16:45:25.700" v="4366"/>
          <ac:spMkLst>
            <pc:docMk/>
            <pc:sldMk cId="2538749989" sldId="259"/>
            <ac:spMk id="14" creationId="{B4F5FA0D-0104-4987-8241-EFF7C85B88DE}"/>
          </ac:spMkLst>
        </pc:spChg>
        <pc:picChg chg="add del mod">
          <ac:chgData name="中園 拓巳" userId="S::1916028@s.asojuku.ac.jp::c0e4a016-3304-45a0-b0cc-5eca2a2d74b5" providerId="AD" clId="Web-{E3E296CB-D434-A666-7FF9-94950C7856B1}" dt="2020-05-10T12:13:48.468" v="311"/>
          <ac:picMkLst>
            <pc:docMk/>
            <pc:sldMk cId="2538749989" sldId="259"/>
            <ac:picMk id="8" creationId="{459905B1-2888-4D9F-9FE6-AF6A2DFDD663}"/>
          </ac:picMkLst>
        </pc:picChg>
        <pc:picChg chg="add">
          <ac:chgData name="中園 拓巳" userId="S::1916028@s.asojuku.ac.jp::c0e4a016-3304-45a0-b0cc-5eca2a2d74b5" providerId="AD" clId="Web-{E3E296CB-D434-A666-7FF9-94950C7856B1}" dt="2020-05-10T16:45:25.700" v="4366"/>
          <ac:picMkLst>
            <pc:docMk/>
            <pc:sldMk cId="2538749989" sldId="259"/>
            <ac:picMk id="16" creationId="{2897127E-6CEF-446C-BE87-93B7C46E49D1}"/>
          </ac:picMkLst>
        </pc:picChg>
      </pc:sldChg>
      <pc:sldChg chg="addSp delSp modSp new mod setBg">
        <pc:chgData name="中園 拓巳" userId="S::1916028@s.asojuku.ac.jp::c0e4a016-3304-45a0-b0cc-5eca2a2d74b5" providerId="AD" clId="Web-{E3E296CB-D434-A666-7FF9-94950C7856B1}" dt="2020-05-10T16:46:44.472" v="4372"/>
        <pc:sldMkLst>
          <pc:docMk/>
          <pc:sldMk cId="390224222" sldId="260"/>
        </pc:sldMkLst>
        <pc:spChg chg="del">
          <ac:chgData name="中園 拓巳" userId="S::1916028@s.asojuku.ac.jp::c0e4a016-3304-45a0-b0cc-5eca2a2d74b5" providerId="AD" clId="Web-{E3E296CB-D434-A666-7FF9-94950C7856B1}" dt="2020-05-10T13:05:22.569" v="857"/>
          <ac:spMkLst>
            <pc:docMk/>
            <pc:sldMk cId="390224222" sldId="260"/>
            <ac:spMk id="2" creationId="{191EF6EB-F97F-4692-848E-E2689DB5198B}"/>
          </ac:spMkLst>
        </pc:spChg>
        <pc:spChg chg="del">
          <ac:chgData name="中園 拓巳" userId="S::1916028@s.asojuku.ac.jp::c0e4a016-3304-45a0-b0cc-5eca2a2d74b5" providerId="AD" clId="Web-{E3E296CB-D434-A666-7FF9-94950C7856B1}" dt="2020-05-10T13:05:24.944" v="858"/>
          <ac:spMkLst>
            <pc:docMk/>
            <pc:sldMk cId="390224222" sldId="260"/>
            <ac:spMk id="3" creationId="{4BD03836-939A-4A4B-85DF-45845F455A56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6:46:44.472" v="4372"/>
          <ac:spMkLst>
            <pc:docMk/>
            <pc:sldMk cId="390224222" sldId="260"/>
            <ac:spMk id="5" creationId="{CA7BF4BF-072F-4E6B-94E4-B0B22D1A8F45}"/>
          </ac:spMkLst>
        </pc:spChg>
        <pc:spChg chg="add del mod">
          <ac:chgData name="中園 拓巳" userId="S::1916028@s.asojuku.ac.jp::c0e4a016-3304-45a0-b0cc-5eca2a2d74b5" providerId="AD" clId="Web-{E3E296CB-D434-A666-7FF9-94950C7856B1}" dt="2020-05-10T13:07:03.507" v="900"/>
          <ac:spMkLst>
            <pc:docMk/>
            <pc:sldMk cId="390224222" sldId="260"/>
            <ac:spMk id="7" creationId="{1AAF6C00-6603-40BC-AFD3-9CBB0B8B3863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6:46:44.472" v="4372"/>
          <ac:spMkLst>
            <pc:docMk/>
            <pc:sldMk cId="390224222" sldId="260"/>
            <ac:spMk id="8" creationId="{4E147163-B856-4470-9371-6C6D0B28212D}"/>
          </ac:spMkLst>
        </pc:spChg>
        <pc:spChg chg="add mod">
          <ac:chgData name="中園 拓巳" userId="S::1916028@s.asojuku.ac.jp::c0e4a016-3304-45a0-b0cc-5eca2a2d74b5" providerId="AD" clId="Web-{E3E296CB-D434-A666-7FF9-94950C7856B1}" dt="2020-05-10T16:46:44.472" v="4372"/>
          <ac:spMkLst>
            <pc:docMk/>
            <pc:sldMk cId="390224222" sldId="260"/>
            <ac:spMk id="9" creationId="{099F63CF-DAE3-40A0-80ED-395AAC6AC4CF}"/>
          </ac:spMkLst>
        </pc:spChg>
        <pc:spChg chg="add mod ord">
          <ac:chgData name="中園 拓巳" userId="S::1916028@s.asojuku.ac.jp::c0e4a016-3304-45a0-b0cc-5eca2a2d74b5" providerId="AD" clId="Web-{E3E296CB-D434-A666-7FF9-94950C7856B1}" dt="2020-05-10T16:46:44.472" v="4372"/>
          <ac:spMkLst>
            <pc:docMk/>
            <pc:sldMk cId="390224222" sldId="260"/>
            <ac:spMk id="10" creationId="{E39F3B12-B345-4D9C-980B-707414514A8C}"/>
          </ac:spMkLst>
        </pc:spChg>
        <pc:spChg chg="add del">
          <ac:chgData name="中園 拓巳" userId="S::1916028@s.asojuku.ac.jp::c0e4a016-3304-45a0-b0cc-5eca2a2d74b5" providerId="AD" clId="Web-{E3E296CB-D434-A666-7FF9-94950C7856B1}" dt="2020-05-10T16:46:44.472" v="4372"/>
          <ac:spMkLst>
            <pc:docMk/>
            <pc:sldMk cId="390224222" sldId="260"/>
            <ac:spMk id="15" creationId="{823AC064-BC96-4F32-8AE1-B2FD38754823}"/>
          </ac:spMkLst>
        </pc:spChg>
        <pc:cxnChg chg="add del">
          <ac:chgData name="中園 拓巳" userId="S::1916028@s.asojuku.ac.jp::c0e4a016-3304-45a0-b0cc-5eca2a2d74b5" providerId="AD" clId="Web-{E3E296CB-D434-A666-7FF9-94950C7856B1}" dt="2020-05-10T16:46:44.472" v="4372"/>
          <ac:cxnSpMkLst>
            <pc:docMk/>
            <pc:sldMk cId="390224222" sldId="260"/>
            <ac:cxnSpMk id="17" creationId="{7E7C77BC-7138-40B1-A15B-20F57A494629}"/>
          </ac:cxnSpMkLst>
        </pc:cxnChg>
        <pc:cxnChg chg="add del">
          <ac:chgData name="中園 拓巳" userId="S::1916028@s.asojuku.ac.jp::c0e4a016-3304-45a0-b0cc-5eca2a2d74b5" providerId="AD" clId="Web-{E3E296CB-D434-A666-7FF9-94950C7856B1}" dt="2020-05-10T16:46:44.472" v="4372"/>
          <ac:cxnSpMkLst>
            <pc:docMk/>
            <pc:sldMk cId="390224222" sldId="260"/>
            <ac:cxnSpMk id="19" creationId="{DB146403-F3D6-484B-B2ED-97F9565D0370}"/>
          </ac:cxnSpMkLst>
        </pc:cxnChg>
      </pc:sldChg>
      <pc:sldChg chg="new del">
        <pc:chgData name="中園 拓巳" userId="S::1916028@s.asojuku.ac.jp::c0e4a016-3304-45a0-b0cc-5eca2a2d74b5" providerId="AD" clId="Web-{E3E296CB-D434-A666-7FF9-94950C7856B1}" dt="2020-05-10T14:02:03.098" v="1292"/>
        <pc:sldMkLst>
          <pc:docMk/>
          <pc:sldMk cId="841646895" sldId="261"/>
        </pc:sldMkLst>
      </pc:sldChg>
      <pc:sldChg chg="addSp delSp modSp add mod replId setBg">
        <pc:chgData name="中園 拓巳" userId="S::1916028@s.asojuku.ac.jp::c0e4a016-3304-45a0-b0cc-5eca2a2d74b5" providerId="AD" clId="Web-{E3E296CB-D434-A666-7FF9-94950C7856B1}" dt="2020-05-10T16:46:38.612" v="4370"/>
        <pc:sldMkLst>
          <pc:docMk/>
          <pc:sldMk cId="1182241807" sldId="262"/>
        </pc:sldMkLst>
        <pc:spChg chg="mod">
          <ac:chgData name="中園 拓巳" userId="S::1916028@s.asojuku.ac.jp::c0e4a016-3304-45a0-b0cc-5eca2a2d74b5" providerId="AD" clId="Web-{E3E296CB-D434-A666-7FF9-94950C7856B1}" dt="2020-05-10T16:46:38.612" v="4370"/>
          <ac:spMkLst>
            <pc:docMk/>
            <pc:sldMk cId="1182241807" sldId="262"/>
            <ac:spMk id="5" creationId="{CA7BF4BF-072F-4E6B-94E4-B0B22D1A8F45}"/>
          </ac:spMkLst>
        </pc:spChg>
        <pc:spChg chg="mod">
          <ac:chgData name="中園 拓巳" userId="S::1916028@s.asojuku.ac.jp::c0e4a016-3304-45a0-b0cc-5eca2a2d74b5" providerId="AD" clId="Web-{E3E296CB-D434-A666-7FF9-94950C7856B1}" dt="2020-05-10T16:46:38.612" v="4370"/>
          <ac:spMkLst>
            <pc:docMk/>
            <pc:sldMk cId="1182241807" sldId="262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E3E296CB-D434-A666-7FF9-94950C7856B1}" dt="2020-05-10T16:46:38.612" v="4370"/>
          <ac:spMkLst>
            <pc:docMk/>
            <pc:sldMk cId="1182241807" sldId="262"/>
            <ac:spMk id="9" creationId="{099F63CF-DAE3-40A0-80ED-395AAC6AC4CF}"/>
          </ac:spMkLst>
        </pc:spChg>
        <pc:spChg chg="mod ord">
          <ac:chgData name="中園 拓巳" userId="S::1916028@s.asojuku.ac.jp::c0e4a016-3304-45a0-b0cc-5eca2a2d74b5" providerId="AD" clId="Web-{E3E296CB-D434-A666-7FF9-94950C7856B1}" dt="2020-05-10T16:46:38.612" v="4370"/>
          <ac:spMkLst>
            <pc:docMk/>
            <pc:sldMk cId="1182241807" sldId="262"/>
            <ac:spMk id="10" creationId="{E39F3B12-B345-4D9C-980B-707414514A8C}"/>
          </ac:spMkLst>
        </pc:spChg>
        <pc:spChg chg="add del">
          <ac:chgData name="中園 拓巳" userId="S::1916028@s.asojuku.ac.jp::c0e4a016-3304-45a0-b0cc-5eca2a2d74b5" providerId="AD" clId="Web-{E3E296CB-D434-A666-7FF9-94950C7856B1}" dt="2020-05-10T16:46:38.612" v="4370"/>
          <ac:spMkLst>
            <pc:docMk/>
            <pc:sldMk cId="1182241807" sldId="262"/>
            <ac:spMk id="15" creationId="{823AC064-BC96-4F32-8AE1-B2FD38754823}"/>
          </ac:spMkLst>
        </pc:spChg>
        <pc:cxnChg chg="add del">
          <ac:chgData name="中園 拓巳" userId="S::1916028@s.asojuku.ac.jp::c0e4a016-3304-45a0-b0cc-5eca2a2d74b5" providerId="AD" clId="Web-{E3E296CB-D434-A666-7FF9-94950C7856B1}" dt="2020-05-10T16:46:38.612" v="4370"/>
          <ac:cxnSpMkLst>
            <pc:docMk/>
            <pc:sldMk cId="1182241807" sldId="262"/>
            <ac:cxnSpMk id="17" creationId="{7E7C77BC-7138-40B1-A15B-20F57A494629}"/>
          </ac:cxnSpMkLst>
        </pc:cxnChg>
        <pc:cxnChg chg="add del">
          <ac:chgData name="中園 拓巳" userId="S::1916028@s.asojuku.ac.jp::c0e4a016-3304-45a0-b0cc-5eca2a2d74b5" providerId="AD" clId="Web-{E3E296CB-D434-A666-7FF9-94950C7856B1}" dt="2020-05-10T16:46:38.612" v="4370"/>
          <ac:cxnSpMkLst>
            <pc:docMk/>
            <pc:sldMk cId="1182241807" sldId="262"/>
            <ac:cxnSpMk id="19" creationId="{DB146403-F3D6-484B-B2ED-97F9565D0370}"/>
          </ac:cxnSpMkLst>
        </pc:cxnChg>
      </pc:sldChg>
      <pc:sldChg chg="modSp add replId">
        <pc:chgData name="中園 拓巳" userId="S::1916028@s.asojuku.ac.jp::c0e4a016-3304-45a0-b0cc-5eca2a2d74b5" providerId="AD" clId="Web-{E3E296CB-D434-A666-7FF9-94950C7856B1}" dt="2020-05-10T14:52:26.222" v="2023" actId="20577"/>
        <pc:sldMkLst>
          <pc:docMk/>
          <pc:sldMk cId="2329523160" sldId="263"/>
        </pc:sldMkLst>
        <pc:spChg chg="mod">
          <ac:chgData name="中園 拓巳" userId="S::1916028@s.asojuku.ac.jp::c0e4a016-3304-45a0-b0cc-5eca2a2d74b5" providerId="AD" clId="Web-{E3E296CB-D434-A666-7FF9-94950C7856B1}" dt="2020-05-10T14:49:28.502" v="1942" actId="20577"/>
          <ac:spMkLst>
            <pc:docMk/>
            <pc:sldMk cId="2329523160" sldId="263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4:52:26.222" v="2023" actId="20577"/>
          <ac:spMkLst>
            <pc:docMk/>
            <pc:sldMk cId="2329523160" sldId="263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5:22:40.358" v="2497" actId="20577"/>
        <pc:sldMkLst>
          <pc:docMk/>
          <pc:sldMk cId="3673245171" sldId="264"/>
        </pc:sldMkLst>
        <pc:spChg chg="mod">
          <ac:chgData name="中園 拓巳" userId="S::1916028@s.asojuku.ac.jp::c0e4a016-3304-45a0-b0cc-5eca2a2d74b5" providerId="AD" clId="Web-{E3E296CB-D434-A666-7FF9-94950C7856B1}" dt="2020-05-10T15:22:40.358" v="2497" actId="20577"/>
          <ac:spMkLst>
            <pc:docMk/>
            <pc:sldMk cId="3673245171" sldId="264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5:11:03.377" v="2402" actId="20577"/>
          <ac:spMkLst>
            <pc:docMk/>
            <pc:sldMk cId="3673245171" sldId="264"/>
            <ac:spMk id="10" creationId="{E39F3B12-B345-4D9C-980B-707414514A8C}"/>
          </ac:spMkLst>
        </pc:spChg>
      </pc:sldChg>
      <pc:sldChg chg="addSp delSp modSp add mod replId setBg">
        <pc:chgData name="中園 拓巳" userId="S::1916028@s.asojuku.ac.jp::c0e4a016-3304-45a0-b0cc-5eca2a2d74b5" providerId="AD" clId="Web-{E3E296CB-D434-A666-7FF9-94950C7856B1}" dt="2020-05-10T15:30:13.554" v="2714" actId="20577"/>
        <pc:sldMkLst>
          <pc:docMk/>
          <pc:sldMk cId="3969192830" sldId="265"/>
        </pc:sldMkLst>
        <pc:spChg chg="mod">
          <ac:chgData name="中園 拓巳" userId="S::1916028@s.asojuku.ac.jp::c0e4a016-3304-45a0-b0cc-5eca2a2d74b5" providerId="AD" clId="Web-{E3E296CB-D434-A666-7FF9-94950C7856B1}" dt="2020-05-10T15:29:54.241" v="2710"/>
          <ac:spMkLst>
            <pc:docMk/>
            <pc:sldMk cId="3969192830" sldId="265"/>
            <ac:spMk id="5" creationId="{CA7BF4BF-072F-4E6B-94E4-B0B22D1A8F45}"/>
          </ac:spMkLst>
        </pc:spChg>
        <pc:spChg chg="mod">
          <ac:chgData name="中園 拓巳" userId="S::1916028@s.asojuku.ac.jp::c0e4a016-3304-45a0-b0cc-5eca2a2d74b5" providerId="AD" clId="Web-{E3E296CB-D434-A666-7FF9-94950C7856B1}" dt="2020-05-10T15:29:54.241" v="2710"/>
          <ac:spMkLst>
            <pc:docMk/>
            <pc:sldMk cId="3969192830" sldId="265"/>
            <ac:spMk id="8" creationId="{4E147163-B856-4470-9371-6C6D0B28212D}"/>
          </ac:spMkLst>
        </pc:spChg>
        <pc:spChg chg="mod">
          <ac:chgData name="中園 拓巳" userId="S::1916028@s.asojuku.ac.jp::c0e4a016-3304-45a0-b0cc-5eca2a2d74b5" providerId="AD" clId="Web-{E3E296CB-D434-A666-7FF9-94950C7856B1}" dt="2020-05-10T15:29:54.241" v="2710"/>
          <ac:spMkLst>
            <pc:docMk/>
            <pc:sldMk cId="3969192830" sldId="265"/>
            <ac:spMk id="9" creationId="{099F63CF-DAE3-40A0-80ED-395AAC6AC4CF}"/>
          </ac:spMkLst>
        </pc:spChg>
        <pc:spChg chg="mod ord">
          <ac:chgData name="中園 拓巳" userId="S::1916028@s.asojuku.ac.jp::c0e4a016-3304-45a0-b0cc-5eca2a2d74b5" providerId="AD" clId="Web-{E3E296CB-D434-A666-7FF9-94950C7856B1}" dt="2020-05-10T15:30:13.554" v="2714" actId="20577"/>
          <ac:spMkLst>
            <pc:docMk/>
            <pc:sldMk cId="3969192830" sldId="265"/>
            <ac:spMk id="10" creationId="{E39F3B12-B345-4D9C-980B-707414514A8C}"/>
          </ac:spMkLst>
        </pc:spChg>
        <pc:spChg chg="add del">
          <ac:chgData name="中園 拓巳" userId="S::1916028@s.asojuku.ac.jp::c0e4a016-3304-45a0-b0cc-5eca2a2d74b5" providerId="AD" clId="Web-{E3E296CB-D434-A666-7FF9-94950C7856B1}" dt="2020-05-10T15:29:54.241" v="2710"/>
          <ac:spMkLst>
            <pc:docMk/>
            <pc:sldMk cId="3969192830" sldId="265"/>
            <ac:spMk id="12" creationId="{823AC064-BC96-4F32-8AE1-B2FD38754823}"/>
          </ac:spMkLst>
        </pc:spChg>
        <pc:spChg chg="add del">
          <ac:chgData name="中園 拓巳" userId="S::1916028@s.asojuku.ac.jp::c0e4a016-3304-45a0-b0cc-5eca2a2d74b5" providerId="AD" clId="Web-{E3E296CB-D434-A666-7FF9-94950C7856B1}" dt="2020-05-10T15:29:29.835" v="2708"/>
          <ac:spMkLst>
            <pc:docMk/>
            <pc:sldMk cId="3969192830" sldId="265"/>
            <ac:spMk id="15" creationId="{765F4110-C0FC-4D61-ACD2-A7C950EAE908}"/>
          </ac:spMkLst>
        </pc:spChg>
        <pc:cxnChg chg="add del">
          <ac:chgData name="中園 拓巳" userId="S::1916028@s.asojuku.ac.jp::c0e4a016-3304-45a0-b0cc-5eca2a2d74b5" providerId="AD" clId="Web-{E3E296CB-D434-A666-7FF9-94950C7856B1}" dt="2020-05-10T15:29:54.241" v="2710"/>
          <ac:cxnSpMkLst>
            <pc:docMk/>
            <pc:sldMk cId="3969192830" sldId="265"/>
            <ac:cxnSpMk id="13" creationId="{7E7C77BC-7138-40B1-A15B-20F57A494629}"/>
          </ac:cxnSpMkLst>
        </pc:cxnChg>
        <pc:cxnChg chg="add del">
          <ac:chgData name="中園 拓巳" userId="S::1916028@s.asojuku.ac.jp::c0e4a016-3304-45a0-b0cc-5eca2a2d74b5" providerId="AD" clId="Web-{E3E296CB-D434-A666-7FF9-94950C7856B1}" dt="2020-05-10T15:29:29.835" v="2708"/>
          <ac:cxnSpMkLst>
            <pc:docMk/>
            <pc:sldMk cId="3969192830" sldId="265"/>
            <ac:cxnSpMk id="17" creationId="{CC94CBDB-A76C-499E-95AB-C0A049E3154E}"/>
          </ac:cxnSpMkLst>
        </pc:cxnChg>
        <pc:cxnChg chg="add del">
          <ac:chgData name="中園 拓巳" userId="S::1916028@s.asojuku.ac.jp::c0e4a016-3304-45a0-b0cc-5eca2a2d74b5" providerId="AD" clId="Web-{E3E296CB-D434-A666-7FF9-94950C7856B1}" dt="2020-05-10T15:29:54.241" v="2710"/>
          <ac:cxnSpMkLst>
            <pc:docMk/>
            <pc:sldMk cId="3969192830" sldId="265"/>
            <ac:cxnSpMk id="19" creationId="{DB146403-F3D6-484B-B2ED-97F9565D0370}"/>
          </ac:cxnSpMkLst>
        </pc:cxnChg>
      </pc:sldChg>
      <pc:sldChg chg="modSp add replId">
        <pc:chgData name="中園 拓巳" userId="S::1916028@s.asojuku.ac.jp::c0e4a016-3304-45a0-b0cc-5eca2a2d74b5" providerId="AD" clId="Web-{E3E296CB-D434-A666-7FF9-94950C7856B1}" dt="2020-05-10T15:41:34.188" v="3008" actId="20577"/>
        <pc:sldMkLst>
          <pc:docMk/>
          <pc:sldMk cId="1287023589" sldId="266"/>
        </pc:sldMkLst>
        <pc:spChg chg="mod">
          <ac:chgData name="中園 拓巳" userId="S::1916028@s.asojuku.ac.jp::c0e4a016-3304-45a0-b0cc-5eca2a2d74b5" providerId="AD" clId="Web-{E3E296CB-D434-A666-7FF9-94950C7856B1}" dt="2020-05-10T15:35:01.780" v="2899" actId="20577"/>
          <ac:spMkLst>
            <pc:docMk/>
            <pc:sldMk cId="1287023589" sldId="266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5:41:34.188" v="3008" actId="20577"/>
          <ac:spMkLst>
            <pc:docMk/>
            <pc:sldMk cId="1287023589" sldId="266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5:58:36.044" v="3324" actId="20577"/>
        <pc:sldMkLst>
          <pc:docMk/>
          <pc:sldMk cId="1993700876" sldId="267"/>
        </pc:sldMkLst>
        <pc:spChg chg="mod">
          <ac:chgData name="中園 拓巳" userId="S::1916028@s.asojuku.ac.jp::c0e4a016-3304-45a0-b0cc-5eca2a2d74b5" providerId="AD" clId="Web-{E3E296CB-D434-A666-7FF9-94950C7856B1}" dt="2020-05-10T15:47:58.817" v="3213" actId="20577"/>
          <ac:spMkLst>
            <pc:docMk/>
            <pc:sldMk cId="1993700876" sldId="267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5:58:36.044" v="3324" actId="20577"/>
          <ac:spMkLst>
            <pc:docMk/>
            <pc:sldMk cId="1993700876" sldId="267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09:55.236" v="3696" actId="20577"/>
        <pc:sldMkLst>
          <pc:docMk/>
          <pc:sldMk cId="448871302" sldId="268"/>
        </pc:sldMkLst>
        <pc:spChg chg="mod">
          <ac:chgData name="中園 拓巳" userId="S::1916028@s.asojuku.ac.jp::c0e4a016-3304-45a0-b0cc-5eca2a2d74b5" providerId="AD" clId="Web-{E3E296CB-D434-A666-7FF9-94950C7856B1}" dt="2020-05-10T16:04:27.154" v="3529" actId="14100"/>
          <ac:spMkLst>
            <pc:docMk/>
            <pc:sldMk cId="448871302" sldId="268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6:09:55.236" v="3696" actId="20577"/>
          <ac:spMkLst>
            <pc:docMk/>
            <pc:sldMk cId="448871302" sldId="268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24:55.593" v="3975" actId="20577"/>
        <pc:sldMkLst>
          <pc:docMk/>
          <pc:sldMk cId="1998421363" sldId="269"/>
        </pc:sldMkLst>
        <pc:spChg chg="mod">
          <ac:chgData name="中園 拓巳" userId="S::1916028@s.asojuku.ac.jp::c0e4a016-3304-45a0-b0cc-5eca2a2d74b5" providerId="AD" clId="Web-{E3E296CB-D434-A666-7FF9-94950C7856B1}" dt="2020-05-10T16:18:47.104" v="3798" actId="20577"/>
          <ac:spMkLst>
            <pc:docMk/>
            <pc:sldMk cId="1998421363" sldId="269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6:24:55.593" v="3975" actId="20577"/>
          <ac:spMkLst>
            <pc:docMk/>
            <pc:sldMk cId="1998421363" sldId="269"/>
            <ac:spMk id="10" creationId="{E39F3B12-B345-4D9C-980B-707414514A8C}"/>
          </ac:spMkLst>
        </pc:spChg>
      </pc:sldChg>
      <pc:sldChg chg="delSp modSp add replId">
        <pc:chgData name="中園 拓巳" userId="S::1916028@s.asojuku.ac.jp::c0e4a016-3304-45a0-b0cc-5eca2a2d74b5" providerId="AD" clId="Web-{E3E296CB-D434-A666-7FF9-94950C7856B1}" dt="2020-05-10T16:47:11.628" v="4373" actId="20577"/>
        <pc:sldMkLst>
          <pc:docMk/>
          <pc:sldMk cId="3630967889" sldId="270"/>
        </pc:sldMkLst>
        <pc:spChg chg="mod">
          <ac:chgData name="中園 拓巳" userId="S::1916028@s.asojuku.ac.jp::c0e4a016-3304-45a0-b0cc-5eca2a2d74b5" providerId="AD" clId="Web-{E3E296CB-D434-A666-7FF9-94950C7856B1}" dt="2020-05-10T16:25:23.030" v="3989" actId="20577"/>
          <ac:spMkLst>
            <pc:docMk/>
            <pc:sldMk cId="3630967889" sldId="270"/>
            <ac:spMk id="5" creationId="{CA7BF4BF-072F-4E6B-94E4-B0B22D1A8F45}"/>
          </ac:spMkLst>
        </pc:spChg>
        <pc:spChg chg="mod">
          <ac:chgData name="中園 拓巳" userId="S::1916028@s.asojuku.ac.jp::c0e4a016-3304-45a0-b0cc-5eca2a2d74b5" providerId="AD" clId="Web-{E3E296CB-D434-A666-7FF9-94950C7856B1}" dt="2020-05-10T16:25:36.734" v="3995" actId="14100"/>
          <ac:spMkLst>
            <pc:docMk/>
            <pc:sldMk cId="3630967889" sldId="270"/>
            <ac:spMk id="8" creationId="{4E147163-B856-4470-9371-6C6D0B28212D}"/>
          </ac:spMkLst>
        </pc:spChg>
        <pc:spChg chg="del">
          <ac:chgData name="中園 拓巳" userId="S::1916028@s.asojuku.ac.jp::c0e4a016-3304-45a0-b0cc-5eca2a2d74b5" providerId="AD" clId="Web-{E3E296CB-D434-A666-7FF9-94950C7856B1}" dt="2020-05-10T16:25:27.030" v="3992"/>
          <ac:spMkLst>
            <pc:docMk/>
            <pc:sldMk cId="3630967889" sldId="270"/>
            <ac:spMk id="9" creationId="{099F63CF-DAE3-40A0-80ED-395AAC6AC4CF}"/>
          </ac:spMkLst>
        </pc:spChg>
        <pc:spChg chg="mod">
          <ac:chgData name="中園 拓巳" userId="S::1916028@s.asojuku.ac.jp::c0e4a016-3304-45a0-b0cc-5eca2a2d74b5" providerId="AD" clId="Web-{E3E296CB-D434-A666-7FF9-94950C7856B1}" dt="2020-05-10T16:47:11.628" v="4373" actId="20577"/>
          <ac:spMkLst>
            <pc:docMk/>
            <pc:sldMk cId="3630967889" sldId="270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33:38.907" v="4111" actId="20577"/>
        <pc:sldMkLst>
          <pc:docMk/>
          <pc:sldMk cId="818190375" sldId="271"/>
        </pc:sldMkLst>
        <pc:spChg chg="mod">
          <ac:chgData name="中園 拓巳" userId="S::1916028@s.asojuku.ac.jp::c0e4a016-3304-45a0-b0cc-5eca2a2d74b5" providerId="AD" clId="Web-{E3E296CB-D434-A666-7FF9-94950C7856B1}" dt="2020-05-10T16:33:38.907" v="4111" actId="20577"/>
          <ac:spMkLst>
            <pc:docMk/>
            <pc:sldMk cId="818190375" sldId="271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35:35.596" v="4169" actId="20577"/>
        <pc:sldMkLst>
          <pc:docMk/>
          <pc:sldMk cId="4086020188" sldId="272"/>
        </pc:sldMkLst>
        <pc:spChg chg="mod">
          <ac:chgData name="中園 拓巳" userId="S::1916028@s.asojuku.ac.jp::c0e4a016-3304-45a0-b0cc-5eca2a2d74b5" providerId="AD" clId="Web-{E3E296CB-D434-A666-7FF9-94950C7856B1}" dt="2020-05-10T16:35:35.596" v="4169" actId="20577"/>
          <ac:spMkLst>
            <pc:docMk/>
            <pc:sldMk cId="4086020188" sldId="272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39:57.619" v="4211" actId="20577"/>
        <pc:sldMkLst>
          <pc:docMk/>
          <pc:sldMk cId="1798174527" sldId="273"/>
        </pc:sldMkLst>
        <pc:spChg chg="mod">
          <ac:chgData name="中園 拓巳" userId="S::1916028@s.asojuku.ac.jp::c0e4a016-3304-45a0-b0cc-5eca2a2d74b5" providerId="AD" clId="Web-{E3E296CB-D434-A666-7FF9-94950C7856B1}" dt="2020-05-10T16:39:57.619" v="4211" actId="20577"/>
          <ac:spMkLst>
            <pc:docMk/>
            <pc:sldMk cId="1798174527" sldId="273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41:27.062" v="4311" actId="20577"/>
        <pc:sldMkLst>
          <pc:docMk/>
          <pc:sldMk cId="1786688356" sldId="274"/>
        </pc:sldMkLst>
        <pc:spChg chg="mod">
          <ac:chgData name="中園 拓巳" userId="S::1916028@s.asojuku.ac.jp::c0e4a016-3304-45a0-b0cc-5eca2a2d74b5" providerId="AD" clId="Web-{E3E296CB-D434-A666-7FF9-94950C7856B1}" dt="2020-05-10T16:41:27.062" v="4311" actId="20577"/>
          <ac:spMkLst>
            <pc:docMk/>
            <pc:sldMk cId="1786688356" sldId="274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42:51.094" v="4359" actId="20577"/>
        <pc:sldMkLst>
          <pc:docMk/>
          <pc:sldMk cId="3300732085" sldId="275"/>
        </pc:sldMkLst>
        <pc:spChg chg="mod">
          <ac:chgData name="中園 拓巳" userId="S::1916028@s.asojuku.ac.jp::c0e4a016-3304-45a0-b0cc-5eca2a2d74b5" providerId="AD" clId="Web-{E3E296CB-D434-A666-7FF9-94950C7856B1}" dt="2020-05-10T16:42:51.094" v="4359" actId="20577"/>
          <ac:spMkLst>
            <pc:docMk/>
            <pc:sldMk cId="3300732085" sldId="275"/>
            <ac:spMk id="10" creationId="{E39F3B12-B345-4D9C-980B-707414514A8C}"/>
          </ac:spMkLst>
        </pc:spChg>
      </pc:sldChg>
      <pc:sldChg chg="modSp add replId">
        <pc:chgData name="中園 拓巳" userId="S::1916028@s.asojuku.ac.jp::c0e4a016-3304-45a0-b0cc-5eca2a2d74b5" providerId="AD" clId="Web-{E3E296CB-D434-A666-7FF9-94950C7856B1}" dt="2020-05-10T16:48:35.977" v="4428" actId="20577"/>
        <pc:sldMkLst>
          <pc:docMk/>
          <pc:sldMk cId="2054899451" sldId="276"/>
        </pc:sldMkLst>
        <pc:spChg chg="mod">
          <ac:chgData name="中園 拓巳" userId="S::1916028@s.asojuku.ac.jp::c0e4a016-3304-45a0-b0cc-5eca2a2d74b5" providerId="AD" clId="Web-{E3E296CB-D434-A666-7FF9-94950C7856B1}" dt="2020-05-10T16:48:35.977" v="4428" actId="20577"/>
          <ac:spMkLst>
            <pc:docMk/>
            <pc:sldMk cId="2054899451" sldId="276"/>
            <ac:spMk id="10" creationId="{E39F3B12-B345-4D9C-980B-707414514A8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2020/5/12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C20E4F-CFFB-4100-B842-13649B823138}"/>
              </a:ext>
            </a:extLst>
          </p:cNvPr>
          <p:cNvSpPr/>
          <p:nvPr/>
        </p:nvSpPr>
        <p:spPr>
          <a:xfrm>
            <a:off x="657225" y="542925"/>
            <a:ext cx="3305175" cy="914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493713"/>
            <a:ext cx="3619500" cy="1006475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00"/>
                </a:solidFill>
                <a:ea typeface="ＭＳ Ｐゴシック"/>
                <a:cs typeface="Calibri Light"/>
              </a:rPr>
              <a:t>月界戦争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4BACD9-9DD4-4C3D-9FF8-388FECD84A3B}"/>
              </a:ext>
            </a:extLst>
          </p:cNvPr>
          <p:cNvSpPr txBox="1"/>
          <p:nvPr/>
        </p:nvSpPr>
        <p:spPr>
          <a:xfrm>
            <a:off x="8648700" y="361950"/>
            <a:ext cx="3438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ゲーム専攻　1916028　中園拓巳</a:t>
            </a:r>
            <a:endParaRPr lang="ja-JP" altLang="en-US" dirty="0">
              <a:ea typeface="ＭＳ Ｐゴシック"/>
              <a:cs typeface="Calibri"/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0930D223-2439-47FF-A639-C578254F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36" y="3656535"/>
            <a:ext cx="2743200" cy="2551176"/>
          </a:xfrm>
          <a:prstGeom prst="rect">
            <a:avLst/>
          </a:prstGeom>
        </p:spPr>
      </p:pic>
      <p:pic>
        <p:nvPicPr>
          <p:cNvPr id="7" name="図 7">
            <a:extLst>
              <a:ext uri="{FF2B5EF4-FFF2-40B4-BE49-F238E27FC236}">
                <a16:creationId xmlns:a16="http://schemas.microsoft.com/office/drawing/2014/main" id="{D32A737B-269C-4F62-AB27-C5995E92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53" y="1841419"/>
            <a:ext cx="2743200" cy="2235708"/>
          </a:xfrm>
          <a:prstGeom prst="rect">
            <a:avLst/>
          </a:prstGeom>
        </p:spPr>
      </p:pic>
      <p:pic>
        <p:nvPicPr>
          <p:cNvPr id="9" name="図 9">
            <a:extLst>
              <a:ext uri="{FF2B5EF4-FFF2-40B4-BE49-F238E27FC236}">
                <a16:creationId xmlns:a16="http://schemas.microsoft.com/office/drawing/2014/main" id="{B6058EF4-6F5D-4397-8518-CCBA83858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45" y="3205619"/>
            <a:ext cx="728598" cy="7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ルナ・マジック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？？歳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156センチ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52キロ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インフィニティマジック</a:t>
            </a: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一度魔力がなくなっても再び使用できるようになる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97988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  <a:endParaRPr lang="ja-JP" altLang="en-US" sz="1050" dirty="0">
              <a:ea typeface="ＭＳ Ｐゴシック"/>
              <a:cs typeface="Calibri"/>
            </a:endParaRPr>
          </a:p>
          <a:p>
            <a:r>
              <a:rPr lang="ja-JP" altLang="en-US" sz="1050">
                <a:ea typeface="ＭＳ Ｐゴシック"/>
                <a:cs typeface="Calibri"/>
              </a:rPr>
              <a:t>また、画像はお借りしたものです</a:t>
            </a:r>
            <a:endParaRPr lang="ja-JP" altLang="en-US" sz="1050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SW2.0(ソードワールド)の世界からやってきたギルドマスター。本名、ロスト・ムーン。古の時代から生きており、古代魔法を扱う。年齢不詳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2" name="図 3" descr="ダンサー, スポーツ が含まれている画像&#10;&#10;非常に高い精度で生成された説明">
            <a:extLst>
              <a:ext uri="{FF2B5EF4-FFF2-40B4-BE49-F238E27FC236}">
                <a16:creationId xmlns:a16="http://schemas.microsoft.com/office/drawing/2014/main" id="{8D5B037E-FC52-4F8E-9737-B8CD9DB1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89" y="2115732"/>
            <a:ext cx="1542790" cy="22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1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>
                <a:solidFill>
                  <a:schemeClr val="bg1"/>
                </a:solidFill>
                <a:ea typeface="ＭＳ Ｐゴシック"/>
                <a:cs typeface="Calibri"/>
              </a:rPr>
              <a:t>画像準備中</a:t>
            </a:r>
            <a:endParaRPr lang="ja-JP" altLang="en-US" sz="3200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ルナ・バレット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男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165センチ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66キロ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弾道支配</a:t>
            </a: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撃った弾丸の軌道が変わる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97988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  <a:endParaRPr lang="ja-JP" altLang="en-US" sz="1050" dirty="0">
              <a:ea typeface="ＭＳ Ｐゴシック"/>
              <a:cs typeface="Calibri"/>
            </a:endParaRPr>
          </a:p>
          <a:p>
            <a:r>
              <a:rPr lang="ja-JP" altLang="en-US" sz="1050">
                <a:ea typeface="ＭＳ Ｐゴシック"/>
                <a:cs typeface="Calibri"/>
              </a:rPr>
              <a:t>また、画像はお借りしたものです</a:t>
            </a:r>
            <a:endParaRPr lang="ja-JP" altLang="en-US" sz="1050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数々の戦場を渡り歩いてきたゲリラ。本名、不詳。様々な銃種を扱い、独自の改造を施した銃を扱っている。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8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冥月 惨忌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男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165センチ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64キロ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幽波紋(ケルベロス)</a:t>
            </a: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スタンド・ケルベロスを召喚できる。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97988" y="1034049"/>
            <a:ext cx="341582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  <a:endParaRPr lang="ja-JP" altLang="en-US" sz="1050" dirty="0">
              <a:ea typeface="ＭＳ Ｐゴシック"/>
              <a:cs typeface="Calibri"/>
            </a:endParaRPr>
          </a:p>
          <a:p>
            <a:r>
              <a:rPr lang="ja-JP" altLang="en-US" sz="1050">
                <a:ea typeface="ＭＳ Ｐゴシック"/>
                <a:cs typeface="Calibri"/>
              </a:rPr>
              <a:t>また、画像はお借りしたものです。理由あってスタンドのみです</a:t>
            </a:r>
            <a:endParaRPr lang="ja-JP" altLang="en-US" sz="1050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ジョジョの世界(独自のTRPG)からやってきた極道。ハイドラ組若頭の座に位置し、スタンド・ケルベロスを扱う。いつも肌身離さず持っている矢を使うと・・・。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2" name="図 3" descr="部屋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4460256-0F93-456B-A2DB-F72BFCBB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3" y="1954478"/>
            <a:ext cx="27432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501875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月影 恋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11歳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142センチ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36キロ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環境に適応する程度の能力</a:t>
            </a: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自身の姿を半透明化させる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97988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  <a:endParaRPr lang="ja-JP" altLang="en-US" sz="1050" dirty="0">
              <a:ea typeface="ＭＳ Ｐゴシック"/>
              <a:cs typeface="Calibri"/>
            </a:endParaRPr>
          </a:p>
          <a:p>
            <a:r>
              <a:rPr lang="ja-JP" altLang="en-US" sz="1050">
                <a:ea typeface="ＭＳ Ｐゴシック"/>
                <a:cs typeface="Calibri"/>
              </a:rPr>
              <a:t>また、画像はお借りしたものです</a:t>
            </a:r>
            <a:endParaRPr lang="ja-JP" altLang="en-US" sz="1050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245041" y="547400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未来から来た月影ルナの娘。本名　月影 恋(こい)。環境に適応する能力を持ち、周囲に溶け込んだりできる。かくれんぼでは最強だね！！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2" name="図 2" descr="女の子, 傘, ボール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144CA58-FDA8-4EBA-914B-A8EF3568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50" y="2181225"/>
            <a:ext cx="15304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闇影 ルナ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男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159センチ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54キロ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ダークライド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選択したルナの姿に変身し、その能力を使える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77111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</a:p>
          <a:p>
            <a:r>
              <a:rPr lang="ja-JP" sz="1050">
                <a:ea typeface="+mn-lt"/>
                <a:cs typeface="+mn-lt"/>
              </a:rPr>
              <a:t>また、画像はお借りしたものです</a:t>
            </a:r>
            <a:endParaRPr lang="ja-JP">
              <a:ea typeface="+mn-lt"/>
              <a:cs typeface="+mn-lt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  <a:cs typeface="Calibri"/>
              </a:rPr>
              <a:t>月影の内在人格。月影と瓜二つの容姿をもつ。性格は乱暴で月影に比べて、攻撃力が高い。しかし、攻撃に隙が大きく扱いにくい。</a:t>
            </a:r>
          </a:p>
        </p:txBody>
      </p:sp>
      <p:pic>
        <p:nvPicPr>
          <p:cNvPr id="3" name="図 3" descr="消火栓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1A4CA97-11E4-4F1F-937D-5298A343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77121"/>
            <a:ext cx="3009900" cy="31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ルナ・デストロイ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162センチ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57キロ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デストロイ・ライド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選択したルナの姿に変身し、その能力を使える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77111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</a:p>
          <a:p>
            <a:r>
              <a:rPr lang="ja-JP" sz="1050">
                <a:ea typeface="+mn-lt"/>
                <a:cs typeface="+mn-lt"/>
              </a:rPr>
              <a:t>また、画像はお借りしたものです</a:t>
            </a:r>
            <a:endParaRPr lang="ja-JP">
              <a:ea typeface="+mn-lt"/>
              <a:cs typeface="+mn-lt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今回の戦争を引き起こした張本人、本名　壊月 元(げん)。世界の秘宝であるバックルとカードを盗んだ。本作品のラスボス。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2" name="図 3" descr="傘, ドレス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DA23E7D-C095-4437-9EF3-25A3FB3F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69" y="1763207"/>
            <a:ext cx="2313354" cy="28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40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フィールド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1025045" y="1228594"/>
            <a:ext cx="10031259" cy="32567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340291" y="5235879"/>
            <a:ext cx="11083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静寂な平原、草花がゆらゆらと揺れている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3C5B5B-0D0C-4EE4-AB28-C4FD85F5DEF6}"/>
              </a:ext>
            </a:extLst>
          </p:cNvPr>
          <p:cNvSpPr txBox="1"/>
          <p:nvPr/>
        </p:nvSpPr>
        <p:spPr>
          <a:xfrm>
            <a:off x="4572000" y="809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cs typeface="Calibri"/>
              </a:rPr>
              <a:t>画像はイメージです</a:t>
            </a:r>
            <a:endParaRPr lang="en-US" altLang="ja-JP"/>
          </a:p>
        </p:txBody>
      </p:sp>
      <p:pic>
        <p:nvPicPr>
          <p:cNvPr id="4" name="図 5" descr="草, 屋外, フィールド, グリー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67D5F92-9E95-4CE4-AC50-454D4880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27677"/>
            <a:ext cx="10106025" cy="3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9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フィールド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1025045" y="1228594"/>
            <a:ext cx="10031259" cy="325676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340291" y="5235879"/>
            <a:ext cx="11083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荒野フィールド、荒れた木や砂ぼこりが宙を舞う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3" name="図 3" descr="交通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13958A8-0E55-4738-95E4-AE5EC8B2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933575"/>
            <a:ext cx="1533525" cy="2190750"/>
          </a:xfrm>
          <a:prstGeom prst="rect">
            <a:avLst/>
          </a:prstGeom>
        </p:spPr>
      </p:pic>
      <p:pic>
        <p:nvPicPr>
          <p:cNvPr id="6" name="図 6" descr="交通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9E1012F-4330-4445-B030-2684F85C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228725"/>
            <a:ext cx="1533525" cy="2190750"/>
          </a:xfrm>
          <a:prstGeom prst="rect">
            <a:avLst/>
          </a:prstGeom>
        </p:spPr>
      </p:pic>
      <p:pic>
        <p:nvPicPr>
          <p:cNvPr id="9" name="図 13" descr="交通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D169660-3DA5-4ED1-8E93-177F2523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537" y="2038350"/>
            <a:ext cx="1533525" cy="2190750"/>
          </a:xfrm>
          <a:prstGeom prst="rect">
            <a:avLst/>
          </a:prstGeom>
        </p:spPr>
      </p:pic>
      <p:pic>
        <p:nvPicPr>
          <p:cNvPr id="15" name="図 15" descr="交通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27D0746-A44C-4691-B321-9F4FBBA5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212" y="1228725"/>
            <a:ext cx="1533525" cy="219075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6E7325C-309D-4E63-90C6-475FD7CE6D8C}"/>
              </a:ext>
            </a:extLst>
          </p:cNvPr>
          <p:cNvSpPr txBox="1"/>
          <p:nvPr/>
        </p:nvSpPr>
        <p:spPr>
          <a:xfrm>
            <a:off x="4333875" y="8572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cs typeface="Calibri"/>
              </a:rPr>
              <a:t>画像はイメージです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2848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フィールド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1025045" y="1228594"/>
            <a:ext cx="10031259" cy="32567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340291" y="5235879"/>
            <a:ext cx="11083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館の中、コウモリ達や、館の住人が観戦する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3C5B5B-0D0C-4EE4-AB28-C4FD85F5DEF6}"/>
              </a:ext>
            </a:extLst>
          </p:cNvPr>
          <p:cNvSpPr txBox="1"/>
          <p:nvPr/>
        </p:nvSpPr>
        <p:spPr>
          <a:xfrm>
            <a:off x="4572000" y="809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cs typeface="Calibri"/>
              </a:rPr>
              <a:t>画像はイメージです</a:t>
            </a:r>
            <a:endParaRPr lang="en-US" altLang="ja-JP"/>
          </a:p>
        </p:txBody>
      </p:sp>
      <p:pic>
        <p:nvPicPr>
          <p:cNvPr id="16" name="図 16" descr="赤, 建物, 跡, 電車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4C5ED82-8DE1-42AD-B943-EE44148B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228725"/>
            <a:ext cx="10029825" cy="3257550"/>
          </a:xfrm>
          <a:prstGeom prst="rect">
            <a:avLst/>
          </a:prstGeom>
        </p:spPr>
      </p:pic>
      <p:pic>
        <p:nvPicPr>
          <p:cNvPr id="14" name="図 14" descr="暗い部屋に光っている月&#10;&#10;高い精度で生成された説明">
            <a:extLst>
              <a:ext uri="{FF2B5EF4-FFF2-40B4-BE49-F238E27FC236}">
                <a16:creationId xmlns:a16="http://schemas.microsoft.com/office/drawing/2014/main" id="{6A3408A7-FE1B-403A-8B49-328F567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8867775" y="1666875"/>
            <a:ext cx="619125" cy="619125"/>
          </a:xfrm>
          <a:prstGeom prst="rect">
            <a:avLst/>
          </a:prstGeom>
        </p:spPr>
      </p:pic>
      <p:pic>
        <p:nvPicPr>
          <p:cNvPr id="7" name="図 8" descr="暗い部屋に光っている月&#10;&#10;高い精度で生成された説明">
            <a:extLst>
              <a:ext uri="{FF2B5EF4-FFF2-40B4-BE49-F238E27FC236}">
                <a16:creationId xmlns:a16="http://schemas.microsoft.com/office/drawing/2014/main" id="{B3F36B8A-B2D8-4168-932B-290AB40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040000">
            <a:off x="6991350" y="1943100"/>
            <a:ext cx="571500" cy="571500"/>
          </a:xfrm>
          <a:prstGeom prst="rect">
            <a:avLst/>
          </a:prstGeom>
        </p:spPr>
      </p:pic>
      <p:pic>
        <p:nvPicPr>
          <p:cNvPr id="4" name="図 5" descr="暗い部屋に光っている月&#10;&#10;高い精度で生成された説明">
            <a:extLst>
              <a:ext uri="{FF2B5EF4-FFF2-40B4-BE49-F238E27FC236}">
                <a16:creationId xmlns:a16="http://schemas.microsoft.com/office/drawing/2014/main" id="{A7E23DE8-106A-46A3-8CDE-A32EB180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80000">
            <a:off x="1600200" y="1638300"/>
            <a:ext cx="657225" cy="676275"/>
          </a:xfrm>
          <a:prstGeom prst="rect">
            <a:avLst/>
          </a:prstGeom>
        </p:spPr>
      </p:pic>
      <p:pic>
        <p:nvPicPr>
          <p:cNvPr id="18" name="図 18" descr="おもちゃ, 人形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3C37BFD-37BE-4516-854A-DC5A74AD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920000">
            <a:off x="3403302" y="1241045"/>
            <a:ext cx="981074" cy="11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4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フィールド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1025045" y="1228594"/>
            <a:ext cx="10031259" cy="325676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340291" y="5235879"/>
            <a:ext cx="11083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墓場フィールド、ゆらゆらと白い影が蠢く。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3C5B5B-0D0C-4EE4-AB28-C4FD85F5DEF6}"/>
              </a:ext>
            </a:extLst>
          </p:cNvPr>
          <p:cNvSpPr txBox="1"/>
          <p:nvPr/>
        </p:nvSpPr>
        <p:spPr>
          <a:xfrm>
            <a:off x="4572000" y="809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cs typeface="Calibri"/>
              </a:rPr>
              <a:t>画像はイメージです</a:t>
            </a:r>
            <a:endParaRPr lang="en-US" altLang="ja-JP"/>
          </a:p>
        </p:txBody>
      </p:sp>
      <p:pic>
        <p:nvPicPr>
          <p:cNvPr id="4" name="図 5">
            <a:extLst>
              <a:ext uri="{FF2B5EF4-FFF2-40B4-BE49-F238E27FC236}">
                <a16:creationId xmlns:a16="http://schemas.microsoft.com/office/drawing/2014/main" id="{368062C0-535F-44B2-B798-B1B2FA3A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590675"/>
            <a:ext cx="2028825" cy="1390650"/>
          </a:xfrm>
          <a:prstGeom prst="rect">
            <a:avLst/>
          </a:prstGeom>
        </p:spPr>
      </p:pic>
      <p:pic>
        <p:nvPicPr>
          <p:cNvPr id="14" name="図 5" descr="光, 交通, 暗い, 明かり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8BFE20-637E-48DE-AAFF-0F3397E7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1285875"/>
            <a:ext cx="2028825" cy="1390650"/>
          </a:xfrm>
          <a:prstGeom prst="rect">
            <a:avLst/>
          </a:prstGeom>
        </p:spPr>
      </p:pic>
      <p:pic>
        <p:nvPicPr>
          <p:cNvPr id="15" name="図 5" descr="光, 交通, 暗い, 明かり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5460F1C-F274-4ACE-84DF-A74FBC86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238250"/>
            <a:ext cx="2028825" cy="1390650"/>
          </a:xfrm>
          <a:prstGeom prst="rect">
            <a:avLst/>
          </a:prstGeom>
        </p:spPr>
      </p:pic>
      <p:pic>
        <p:nvPicPr>
          <p:cNvPr id="16" name="図 5" descr="光, 交通, 暗い, 明かり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52F39DF-3701-44D3-9D98-D7F574F1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981200"/>
            <a:ext cx="20288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9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1F199F-9CEE-4701-A086-37C9E16C49FE}"/>
              </a:ext>
            </a:extLst>
          </p:cNvPr>
          <p:cNvSpPr txBox="1"/>
          <p:nvPr/>
        </p:nvSpPr>
        <p:spPr>
          <a:xfrm>
            <a:off x="3819525" y="95250"/>
            <a:ext cx="4562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>
                <a:ea typeface="ＭＳ Ｐゴシック"/>
                <a:cs typeface="Calibri"/>
              </a:rPr>
              <a:t>操　作　方　法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A56AD6-7B89-41E6-A91A-C893CD1D7DB7}"/>
              </a:ext>
            </a:extLst>
          </p:cNvPr>
          <p:cNvSpPr txBox="1"/>
          <p:nvPr/>
        </p:nvSpPr>
        <p:spPr>
          <a:xfrm>
            <a:off x="685800" y="923925"/>
            <a:ext cx="335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プラットフォーム　　Windows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535318-82B8-44D4-898F-28DBB9186B5E}"/>
              </a:ext>
            </a:extLst>
          </p:cNvPr>
          <p:cNvSpPr txBox="1"/>
          <p:nvPr/>
        </p:nvSpPr>
        <p:spPr>
          <a:xfrm>
            <a:off x="685800" y="1714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ＭＳ Ｐゴシック"/>
                <a:cs typeface="Calibri"/>
              </a:rPr>
              <a:t>操作方法</a:t>
            </a:r>
            <a:endParaRPr lang="ja-JP" altLang="en-US" dirty="0">
              <a:ea typeface="ＭＳ Ｐゴシック"/>
              <a:cs typeface="Calibri"/>
            </a:endParaRPr>
          </a:p>
        </p:txBody>
      </p:sp>
      <p:pic>
        <p:nvPicPr>
          <p:cNvPr id="7" name="図 7" descr="屋内, リモコン, ゲーム, マウス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C2A1AFA-C45B-405D-B0D1-66964603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0714"/>
            <a:ext cx="2743199" cy="2008022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E8968E7-88F4-4865-8DA4-011EC2644CB6}"/>
              </a:ext>
            </a:extLst>
          </p:cNvPr>
          <p:cNvCxnSpPr/>
          <p:nvPr/>
        </p:nvCxnSpPr>
        <p:spPr>
          <a:xfrm flipH="1">
            <a:off x="3714750" y="2838450"/>
            <a:ext cx="1076325" cy="133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B5250FC-18E7-4EC5-AB0E-6A9D8338B63E}"/>
              </a:ext>
            </a:extLst>
          </p:cNvPr>
          <p:cNvSpPr txBox="1"/>
          <p:nvPr/>
        </p:nvSpPr>
        <p:spPr>
          <a:xfrm>
            <a:off x="4800600" y="2657475"/>
            <a:ext cx="2495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Ｂボタン　通常攻撃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1F166A-46DA-4FCE-A700-E00CF6D9F8C6}"/>
              </a:ext>
            </a:extLst>
          </p:cNvPr>
          <p:cNvSpPr txBox="1"/>
          <p:nvPr/>
        </p:nvSpPr>
        <p:spPr>
          <a:xfrm>
            <a:off x="4848225" y="3562350"/>
            <a:ext cx="2495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Ａボタン　特殊攻撃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F7A9122-E232-4EE6-BC43-8F59D882AA12}"/>
              </a:ext>
            </a:extLst>
          </p:cNvPr>
          <p:cNvSpPr txBox="1"/>
          <p:nvPr/>
        </p:nvSpPr>
        <p:spPr>
          <a:xfrm>
            <a:off x="4448175" y="1838325"/>
            <a:ext cx="2495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Ｙボタン　ジャンプ</a:t>
            </a:r>
            <a:endParaRPr lang="ja-JP" altLang="en-US" dirty="0">
              <a:ea typeface="ＭＳ Ｐゴシック"/>
              <a:cs typeface="Calibri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6CD43C3-6C5C-49F7-9C65-DF7E73319FF5}"/>
              </a:ext>
            </a:extLst>
          </p:cNvPr>
          <p:cNvCxnSpPr>
            <a:cxnSpLocks/>
          </p:cNvCxnSpPr>
          <p:nvPr/>
        </p:nvCxnSpPr>
        <p:spPr>
          <a:xfrm flipH="1">
            <a:off x="3476625" y="2095499"/>
            <a:ext cx="1028700" cy="600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B256008-2DF1-4F0D-A0ED-56EFB69E0135}"/>
              </a:ext>
            </a:extLst>
          </p:cNvPr>
          <p:cNvCxnSpPr>
            <a:cxnSpLocks/>
          </p:cNvCxnSpPr>
          <p:nvPr/>
        </p:nvCxnSpPr>
        <p:spPr>
          <a:xfrm flipH="1" flipV="1">
            <a:off x="3533775" y="3267074"/>
            <a:ext cx="1400175" cy="476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E0544-F3B8-4D0F-A787-0B7C3725FA83}"/>
              </a:ext>
            </a:extLst>
          </p:cNvPr>
          <p:cNvSpPr txBox="1"/>
          <p:nvPr/>
        </p:nvSpPr>
        <p:spPr>
          <a:xfrm>
            <a:off x="47625" y="4391024"/>
            <a:ext cx="2495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左スティック　移動</a:t>
            </a:r>
            <a:endParaRPr lang="ja-JP" altLang="en-US" dirty="0">
              <a:ea typeface="ＭＳ Ｐゴシック"/>
              <a:cs typeface="Calibri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E1BC15E-0366-4400-AE79-264CCBBF8803}"/>
              </a:ext>
            </a:extLst>
          </p:cNvPr>
          <p:cNvCxnSpPr>
            <a:cxnSpLocks/>
          </p:cNvCxnSpPr>
          <p:nvPr/>
        </p:nvCxnSpPr>
        <p:spPr>
          <a:xfrm flipV="1">
            <a:off x="876300" y="3171824"/>
            <a:ext cx="828675" cy="1114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F15489B-3FB2-46E3-A2C1-3764933D1CF1}"/>
              </a:ext>
            </a:extLst>
          </p:cNvPr>
          <p:cNvSpPr txBox="1"/>
          <p:nvPr/>
        </p:nvSpPr>
        <p:spPr>
          <a:xfrm>
            <a:off x="6496050" y="4457700"/>
            <a:ext cx="5695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左スティックを　上・下・横　＋　Ｂボタンで　特殊派生攻撃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6ADA933-83AB-422F-A05B-4D73D4AB9362}"/>
              </a:ext>
            </a:extLst>
          </p:cNvPr>
          <p:cNvSpPr txBox="1"/>
          <p:nvPr/>
        </p:nvSpPr>
        <p:spPr>
          <a:xfrm>
            <a:off x="6496050" y="5086350"/>
            <a:ext cx="494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十字下ボタン　特殊能力(キャラクターで差分あり)</a:t>
            </a:r>
            <a:endParaRPr lang="ja-JP" altLang="en-US" dirty="0">
              <a:ea typeface="ＭＳ Ｐゴシック"/>
              <a:cs typeface="Calibri"/>
            </a:endParaRPr>
          </a:p>
        </p:txBody>
      </p:sp>
      <p:pic>
        <p:nvPicPr>
          <p:cNvPr id="2" name="図 2" descr="おもちゃ, 人形, 座る, コンピュータ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6D5B8FF-EF95-49E0-A6E8-D1617E7B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24" y="135803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70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フィールド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1025045" y="1228594"/>
            <a:ext cx="10031259" cy="32567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340291" y="5235879"/>
            <a:ext cx="11083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神社、宴会の途中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3C5B5B-0D0C-4EE4-AB28-C4FD85F5DEF6}"/>
              </a:ext>
            </a:extLst>
          </p:cNvPr>
          <p:cNvSpPr txBox="1"/>
          <p:nvPr/>
        </p:nvSpPr>
        <p:spPr>
          <a:xfrm>
            <a:off x="4572000" y="8096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cs typeface="Calibri"/>
              </a:rPr>
              <a:t>画像はイメージです</a:t>
            </a:r>
            <a:endParaRPr lang="en-US" altLang="ja-JP"/>
          </a:p>
        </p:txBody>
      </p:sp>
      <p:pic>
        <p:nvPicPr>
          <p:cNvPr id="4" name="図 5" descr="屋外, 座る, 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0CCB775-091F-48F2-89F2-487CDF60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28725"/>
            <a:ext cx="100298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8C3280-A59E-4187-B6CC-FB6839A504AD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6000">
                <a:latin typeface="+mj-lt"/>
                <a:ea typeface="+mj-ea"/>
                <a:cs typeface="+mj-cs"/>
              </a:rPr>
              <a:t>ジャンル　　　　　　　対戦型格闘ゲーム</a:t>
            </a:r>
            <a:endParaRPr lang="en-US" altLang="ja-JP" sz="6000"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D272E7A0-D1A4-4375-8C35-2C0626042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9934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78D5B-6876-4C7B-8E3C-27197001014B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ルール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33EC56-6F0B-464C-9733-802C13BA1321}"/>
              </a:ext>
            </a:extLst>
          </p:cNvPr>
          <p:cNvSpPr txBox="1"/>
          <p:nvPr/>
        </p:nvSpPr>
        <p:spPr>
          <a:xfrm>
            <a:off x="342900" y="1038225"/>
            <a:ext cx="49263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000">
                <a:ea typeface="ＭＳ Ｐゴシック"/>
                <a:cs typeface="Calibri"/>
              </a:rPr>
              <a:t>制限時間なし</a:t>
            </a:r>
            <a:endParaRPr lang="ja-JP" altLang="en-US" sz="2000" dirty="0">
              <a:ea typeface="ＭＳ Ｐゴシック"/>
              <a:cs typeface="Calibri"/>
            </a:endParaRPr>
          </a:p>
          <a:p>
            <a:r>
              <a:rPr lang="ja-JP" altLang="en-US" sz="2000">
                <a:ea typeface="ＭＳ Ｐゴシック"/>
                <a:cs typeface="Calibri"/>
              </a:rPr>
              <a:t>互いのどちらかのＨＰがなくなると試合終了</a:t>
            </a:r>
            <a:endParaRPr lang="ja-JP" altLang="en-US" sz="2000" dirty="0">
              <a:ea typeface="ＭＳ Ｐゴシック"/>
              <a:cs typeface="Calibri"/>
            </a:endParaRPr>
          </a:p>
          <a:p>
            <a:endParaRPr lang="ja-JP" altLang="en-US" sz="2000" dirty="0">
              <a:ea typeface="ＭＳ Ｐゴシック"/>
              <a:cs typeface="Calibri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A97FB8-D297-469B-A6DA-A2AD4D529B6A}"/>
              </a:ext>
            </a:extLst>
          </p:cNvPr>
          <p:cNvSpPr txBox="1"/>
          <p:nvPr/>
        </p:nvSpPr>
        <p:spPr>
          <a:xfrm>
            <a:off x="342900" y="234315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想定ターゲット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06D340-91DD-41A5-9241-B12D7AE41C15}"/>
              </a:ext>
            </a:extLst>
          </p:cNvPr>
          <p:cNvSpPr txBox="1"/>
          <p:nvPr/>
        </p:nvSpPr>
        <p:spPr>
          <a:xfrm>
            <a:off x="342900" y="3305174"/>
            <a:ext cx="46863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000">
                <a:ea typeface="ＭＳ Ｐゴシック"/>
                <a:cs typeface="Calibri"/>
              </a:rPr>
              <a:t>10歳～30歳</a:t>
            </a:r>
            <a:endParaRPr lang="ja-JP" altLang="en-US" sz="2000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E226C9-5F69-4785-98BD-AA972E0EE142}"/>
              </a:ext>
            </a:extLst>
          </p:cNvPr>
          <p:cNvSpPr txBox="1"/>
          <p:nvPr/>
        </p:nvSpPr>
        <p:spPr>
          <a:xfrm>
            <a:off x="342900" y="43338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ゲームの魅力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38C565-32CA-407E-A75B-B3B333DFE8BF}"/>
              </a:ext>
            </a:extLst>
          </p:cNvPr>
          <p:cNvSpPr txBox="1"/>
          <p:nvPr/>
        </p:nvSpPr>
        <p:spPr>
          <a:xfrm>
            <a:off x="457200" y="5095874"/>
            <a:ext cx="46863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000">
                <a:ea typeface="ＭＳ Ｐゴシック"/>
                <a:cs typeface="Calibri"/>
              </a:rPr>
              <a:t>単純な操作方法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多彩なキャラ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キャラ特有の能力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今のところマルチプレイも実装予定</a:t>
            </a:r>
            <a:endParaRPr lang="ja-JP" altLang="en-US" sz="2000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63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4C46E0-F665-4EBD-B703-33614922EF46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世界観設定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C982D1-C88C-49F9-A0B6-2FE18713060B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000000"/>
                </a:solidFill>
              </a:rPr>
              <a:t>全ての世界には世界を裏から支える存在がいる、その存在は多くのものには知られておらず、存在を知っているものにはこう呼ばれていた、</a:t>
            </a:r>
            <a:r>
              <a:rPr lang="en-US" altLang="ja-JP" sz="2400">
                <a:solidFill>
                  <a:srgbClr val="000000"/>
                </a:solidFill>
              </a:rPr>
              <a:t>『</a:t>
            </a:r>
            <a:r>
              <a:rPr lang="ja-JP" altLang="en-US" sz="2400">
                <a:solidFill>
                  <a:srgbClr val="000000"/>
                </a:solidFill>
              </a:rPr>
              <a:t>ルナ</a:t>
            </a:r>
            <a:r>
              <a:rPr lang="en-US" altLang="ja-JP" sz="2400">
                <a:solidFill>
                  <a:srgbClr val="000000"/>
                </a:solidFill>
              </a:rPr>
              <a:t>』</a:t>
            </a:r>
            <a:r>
              <a:rPr lang="ja-JP" altLang="en-US" sz="2400">
                <a:solidFill>
                  <a:srgbClr val="000000"/>
                </a:solidFill>
              </a:rPr>
              <a:t>と。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000000"/>
                </a:solidFill>
              </a:rPr>
              <a:t>あるとき一人のルナが暴走した。彼女は、世界の秘宝であるバックルとカードを盗み出し、彼女は破壊の化身となった。彼女は他の世界を全て破壊しつくし、最後の世界を壊しに向かう。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000000"/>
                </a:solidFill>
              </a:rPr>
              <a:t>そのルナを抹殺すべく様々な世界のルナ達は協力し、破壊の化身となったルナに戦いを挑むのであった。</a:t>
            </a:r>
          </a:p>
        </p:txBody>
      </p:sp>
    </p:spTree>
    <p:extLst>
      <p:ext uri="{BB962C8B-B14F-4D97-AF65-F5344CB8AC3E}">
        <p14:creationId xmlns:p14="http://schemas.microsoft.com/office/powerpoint/2010/main" val="253874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53D3DF0-276B-46AE-93E0-489D70C4DACD}"/>
              </a:ext>
            </a:extLst>
          </p:cNvPr>
          <p:cNvSpPr txBox="1"/>
          <p:nvPr/>
        </p:nvSpPr>
        <p:spPr>
          <a:xfrm>
            <a:off x="762001" y="803325"/>
            <a:ext cx="5314536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400" b="1">
                <a:latin typeface="+mj-lt"/>
                <a:ea typeface="+mj-ea"/>
                <a:cs typeface="+mj-cs"/>
              </a:rPr>
              <a:t>制作理由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E4ADA49-4FE3-4DB8-A665-45909AC72406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/>
              <a:t>自己満足、そして自分が一年生の時にプレイしたとある格闘ゲームが印象に残っていたので自分も格闘ゲームを作ってみたい！という経緯から制作を決意した</a:t>
            </a:r>
            <a:r>
              <a:rPr lang="en-US" altLang="ja-JP"/>
              <a:t>(</a:t>
            </a:r>
            <a:r>
              <a:rPr lang="ja-JP" altLang="en-US"/>
              <a:t>決意が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/>
              <a:t>満たされた</a:t>
            </a:r>
            <a:r>
              <a:rPr lang="en-US" altLang="ja-JP"/>
              <a:t>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図 14" descr="テーブル, 座る, 写真, 小さい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EB09CBF-FF58-4F42-AFCB-63E138E02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8" b="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2D0E45-F3BF-4AD5-895E-858E7D0D688C}"/>
              </a:ext>
            </a:extLst>
          </p:cNvPr>
          <p:cNvSpPr txBox="1"/>
          <p:nvPr/>
        </p:nvSpPr>
        <p:spPr>
          <a:xfrm>
            <a:off x="3384638" y="6266796"/>
            <a:ext cx="8793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2400">
                <a:ea typeface="ＭＳ Ｐゴシック"/>
                <a:cs typeface="Calibri"/>
              </a:rPr>
              <a:t>個人製作で作ることになってしまったが、できる範囲で全力を尽くす</a:t>
            </a:r>
          </a:p>
        </p:txBody>
      </p:sp>
    </p:spTree>
    <p:extLst>
      <p:ext uri="{BB962C8B-B14F-4D97-AF65-F5344CB8AC3E}">
        <p14:creationId xmlns:p14="http://schemas.microsoft.com/office/powerpoint/2010/main" val="37431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月影 ルナ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男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159センチ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54キロ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フォームアップ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選択したルナの姿に変身し、その能力を使える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77111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</a:p>
          <a:p>
            <a:r>
              <a:rPr lang="ja-JP" sz="1050">
                <a:ea typeface="+mn-lt"/>
                <a:cs typeface="+mn-lt"/>
              </a:rPr>
              <a:t>また、画像はお借りしたものです</a:t>
            </a:r>
            <a:endParaRPr lang="ja-JP">
              <a:ea typeface="+mn-lt"/>
              <a:cs typeface="+mn-lt"/>
            </a:endParaRPr>
          </a:p>
        </p:txBody>
      </p:sp>
      <p:pic>
        <p:nvPicPr>
          <p:cNvPr id="2" name="図 2" descr="傘, 雨, 消火栓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B350E4B-A53C-4438-8A06-49C3F492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18896"/>
            <a:ext cx="2676525" cy="290583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  <a:cs typeface="Calibri"/>
              </a:rPr>
              <a:t>本作品の主人公にあたるルナ。女のような容姿をしているが実は男。本名、月影月(るな)。過去の記憶が曖昧で、心の奥底にはたった一人のルナを抹殺するという意思があった。</a:t>
            </a:r>
          </a:p>
        </p:txBody>
      </p:sp>
    </p:spTree>
    <p:extLst>
      <p:ext uri="{BB962C8B-B14F-4D97-AF65-F5344CB8AC3E}">
        <p14:creationId xmlns:p14="http://schemas.microsoft.com/office/powerpoint/2010/main" val="39022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ルナ・カオス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男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163センチ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62キロ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ダイスロール</a:t>
            </a: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攻撃時ランダムにダメージが変わる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97988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  <a:endParaRPr lang="ja-JP" altLang="en-US" sz="1050" dirty="0">
              <a:ea typeface="ＭＳ Ｐゴシック"/>
              <a:cs typeface="Calibri"/>
            </a:endParaRPr>
          </a:p>
          <a:p>
            <a:r>
              <a:rPr lang="ja-JP" altLang="en-US" sz="1050">
                <a:ea typeface="ＭＳ Ｐゴシック"/>
                <a:cs typeface="Calibri"/>
              </a:rPr>
              <a:t>また、画像はお借りしたものです</a:t>
            </a:r>
            <a:endParaRPr lang="ja-JP" altLang="en-US" sz="1050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クトゥルフ神話の世界からやってきた探索者。本名、狂月 死季(しき)。探偵をやっており、世界を2度救っている、SAN値は捨ててきた(ゲーム的に)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3" name="図 3">
            <a:extLst>
              <a:ext uri="{FF2B5EF4-FFF2-40B4-BE49-F238E27FC236}">
                <a16:creationId xmlns:a16="http://schemas.microsoft.com/office/drawing/2014/main" id="{906FF2B1-2FB2-4538-9AC4-AFF94B19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15" y="1716066"/>
            <a:ext cx="1774755" cy="31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BF4BF-072F-4E6B-94E4-B0B22D1A8F45}"/>
              </a:ext>
            </a:extLst>
          </p:cNvPr>
          <p:cNvSpPr txBox="1"/>
          <p:nvPr/>
        </p:nvSpPr>
        <p:spPr>
          <a:xfrm>
            <a:off x="342900" y="3333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ea typeface="ＭＳ Ｐゴシック"/>
                <a:cs typeface="Calibri"/>
              </a:rPr>
              <a:t>キャラクター</a:t>
            </a:r>
            <a:endParaRPr lang="ja-JP" altLang="en-US" sz="3200" b="1" dirty="0">
              <a:ea typeface="ＭＳ Ｐゴシック"/>
              <a:cs typeface="Calibri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147163-B856-4470-9371-6C6D0B28212D}"/>
              </a:ext>
            </a:extLst>
          </p:cNvPr>
          <p:cNvSpPr/>
          <p:nvPr/>
        </p:nvSpPr>
        <p:spPr>
          <a:xfrm>
            <a:off x="440497" y="1562621"/>
            <a:ext cx="3256766" cy="325676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9F63CF-DAE3-40A0-80ED-395AAC6AC4CF}"/>
              </a:ext>
            </a:extLst>
          </p:cNvPr>
          <p:cNvSpPr txBox="1"/>
          <p:nvPr/>
        </p:nvSpPr>
        <p:spPr>
          <a:xfrm>
            <a:off x="6579165" y="1036398"/>
            <a:ext cx="39436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ルナ・ブレイド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性別　　　　男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年齢　18歳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身長　164センチ</a:t>
            </a:r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体重　65キロ</a:t>
            </a:r>
            <a:endParaRPr lang="ja-JP" altLang="en-US" sz="2400" dirty="0">
              <a:ea typeface="ＭＳ Ｐゴシック"/>
              <a:cs typeface="Calibri"/>
            </a:endParaRP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能力　　多刀流</a:t>
            </a:r>
          </a:p>
          <a:p>
            <a:endParaRPr lang="ja-JP" altLang="en-US" sz="2400" dirty="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直剣、刀、短剣を扱う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39F3B12-B345-4D9C-980B-707414514A8C}"/>
              </a:ext>
            </a:extLst>
          </p:cNvPr>
          <p:cNvSpPr txBox="1"/>
          <p:nvPr/>
        </p:nvSpPr>
        <p:spPr>
          <a:xfrm>
            <a:off x="597988" y="1034049"/>
            <a:ext cx="341582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050">
                <a:ea typeface="ＭＳ Ｐゴシック"/>
                <a:cs typeface="Calibri"/>
              </a:rPr>
              <a:t>画像はイメージです、本来の姿とは大きく異なります</a:t>
            </a:r>
            <a:endParaRPr lang="ja-JP" altLang="en-US" sz="1050" dirty="0">
              <a:ea typeface="ＭＳ Ｐゴシック"/>
              <a:cs typeface="Calibri"/>
            </a:endParaRPr>
          </a:p>
          <a:p>
            <a:r>
              <a:rPr lang="ja-JP" altLang="en-US" sz="1050">
                <a:ea typeface="ＭＳ Ｐゴシック"/>
                <a:cs typeface="Calibri"/>
              </a:rPr>
              <a:t>また、画像はお借りしたものです</a:t>
            </a:r>
            <a:endParaRPr lang="ja-JP" altLang="en-US" sz="1050" dirty="0">
              <a:ea typeface="ＭＳ Ｐゴシック"/>
              <a:cs typeface="Calibr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D3BCDB-5C10-4333-9E16-085C502D4463}"/>
              </a:ext>
            </a:extLst>
          </p:cNvPr>
          <p:cNvSpPr txBox="1"/>
          <p:nvPr/>
        </p:nvSpPr>
        <p:spPr>
          <a:xfrm>
            <a:off x="483166" y="5378753"/>
            <a:ext cx="110834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とあるデスゲームの世界からやってきた剣士。本名　刀月 剣(つるぎ)。多彩な剣技を扱い、デスゲームを攻略してきた一人。剣技ならルナの中でトップクラス。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pic>
        <p:nvPicPr>
          <p:cNvPr id="2" name="図 3">
            <a:extLst>
              <a:ext uri="{FF2B5EF4-FFF2-40B4-BE49-F238E27FC236}">
                <a16:creationId xmlns:a16="http://schemas.microsoft.com/office/drawing/2014/main" id="{24341882-C4AF-4C33-839E-81E98B15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5" y="1560116"/>
            <a:ext cx="2336104" cy="33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20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1" baseType="lpstr">
      <vt:lpstr>Office テーマ</vt:lpstr>
      <vt:lpstr>月界戦争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/>
  <cp:revision>2114</cp:revision>
  <dcterms:created xsi:type="dcterms:W3CDTF">2020-05-08T11:25:05Z</dcterms:created>
  <dcterms:modified xsi:type="dcterms:W3CDTF">2020-05-12T10:10:20Z</dcterms:modified>
</cp:coreProperties>
</file>